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68" r:id="rId5"/>
    <p:sldId id="263" r:id="rId6"/>
    <p:sldId id="264" r:id="rId7"/>
    <p:sldId id="270" r:id="rId8"/>
    <p:sldId id="260" r:id="rId9"/>
    <p:sldId id="261" r:id="rId10"/>
    <p:sldId id="269" r:id="rId11"/>
    <p:sldId id="266" r:id="rId12"/>
    <p:sldId id="271" r:id="rId13"/>
    <p:sldId id="262" r:id="rId14"/>
    <p:sldId id="267"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tal Arokanto" userId="2c0ff3df408c3402" providerId="LiveId" clId="{7803CB75-EB26-4E5F-A196-5158A4D033AC}"/>
    <pc:docChg chg="undo custSel delSld modSld">
      <pc:chgData name="Chantal Arokanto" userId="2c0ff3df408c3402" providerId="LiveId" clId="{7803CB75-EB26-4E5F-A196-5158A4D033AC}" dt="2021-11-10T14:14:08.829" v="1348" actId="20577"/>
      <pc:docMkLst>
        <pc:docMk/>
      </pc:docMkLst>
      <pc:sldChg chg="modSp mod">
        <pc:chgData name="Chantal Arokanto" userId="2c0ff3df408c3402" providerId="LiveId" clId="{7803CB75-EB26-4E5F-A196-5158A4D033AC}" dt="2021-11-10T13:53:28.034" v="1039" actId="20577"/>
        <pc:sldMkLst>
          <pc:docMk/>
          <pc:sldMk cId="244031271" sldId="256"/>
        </pc:sldMkLst>
        <pc:spChg chg="mod">
          <ac:chgData name="Chantal Arokanto" userId="2c0ff3df408c3402" providerId="LiveId" clId="{7803CB75-EB26-4E5F-A196-5158A4D033AC}" dt="2021-11-10T13:53:28.034" v="1039" actId="20577"/>
          <ac:spMkLst>
            <pc:docMk/>
            <pc:sldMk cId="244031271" sldId="256"/>
            <ac:spMk id="4" creationId="{141BC0F0-23F8-4356-B744-C794E15BB057}"/>
          </ac:spMkLst>
        </pc:spChg>
      </pc:sldChg>
      <pc:sldChg chg="modSp mod">
        <pc:chgData name="Chantal Arokanto" userId="2c0ff3df408c3402" providerId="LiveId" clId="{7803CB75-EB26-4E5F-A196-5158A4D033AC}" dt="2021-11-10T13:54:02.565" v="1055" actId="20577"/>
        <pc:sldMkLst>
          <pc:docMk/>
          <pc:sldMk cId="841674639" sldId="257"/>
        </pc:sldMkLst>
        <pc:spChg chg="mod">
          <ac:chgData name="Chantal Arokanto" userId="2c0ff3df408c3402" providerId="LiveId" clId="{7803CB75-EB26-4E5F-A196-5158A4D033AC}" dt="2021-11-10T13:54:02.565" v="1055" actId="20577"/>
          <ac:spMkLst>
            <pc:docMk/>
            <pc:sldMk cId="841674639" sldId="257"/>
            <ac:spMk id="10" creationId="{7E1F721F-5140-4681-9D4E-54DF13E582F1}"/>
          </ac:spMkLst>
        </pc:spChg>
      </pc:sldChg>
      <pc:sldChg chg="del">
        <pc:chgData name="Chantal Arokanto" userId="2c0ff3df408c3402" providerId="LiveId" clId="{7803CB75-EB26-4E5F-A196-5158A4D033AC}" dt="2021-10-26T13:09:23.305" v="48" actId="47"/>
        <pc:sldMkLst>
          <pc:docMk/>
          <pc:sldMk cId="3040920979" sldId="259"/>
        </pc:sldMkLst>
      </pc:sldChg>
      <pc:sldChg chg="modSp mod">
        <pc:chgData name="Chantal Arokanto" userId="2c0ff3df408c3402" providerId="LiveId" clId="{7803CB75-EB26-4E5F-A196-5158A4D033AC}" dt="2021-10-26T13:27:24.228" v="635" actId="20577"/>
        <pc:sldMkLst>
          <pc:docMk/>
          <pc:sldMk cId="1896881011" sldId="260"/>
        </pc:sldMkLst>
        <pc:spChg chg="mod">
          <ac:chgData name="Chantal Arokanto" userId="2c0ff3df408c3402" providerId="LiveId" clId="{7803CB75-EB26-4E5F-A196-5158A4D033AC}" dt="2021-10-26T13:27:24.228" v="635" actId="20577"/>
          <ac:spMkLst>
            <pc:docMk/>
            <pc:sldMk cId="1896881011" sldId="260"/>
            <ac:spMk id="6" creationId="{21A45B66-A0E6-4B19-B49D-0A56AF328900}"/>
          </ac:spMkLst>
        </pc:spChg>
      </pc:sldChg>
      <pc:sldChg chg="modSp mod">
        <pc:chgData name="Chantal Arokanto" userId="2c0ff3df408c3402" providerId="LiveId" clId="{7803CB75-EB26-4E5F-A196-5158A4D033AC}" dt="2021-11-10T14:12:41.702" v="1300" actId="20577"/>
        <pc:sldMkLst>
          <pc:docMk/>
          <pc:sldMk cId="3942896827" sldId="261"/>
        </pc:sldMkLst>
        <pc:spChg chg="mod">
          <ac:chgData name="Chantal Arokanto" userId="2c0ff3df408c3402" providerId="LiveId" clId="{7803CB75-EB26-4E5F-A196-5158A4D033AC}" dt="2021-11-10T14:12:41.702" v="1300" actId="20577"/>
          <ac:spMkLst>
            <pc:docMk/>
            <pc:sldMk cId="3942896827" sldId="261"/>
            <ac:spMk id="6" creationId="{93900101-68D2-4DFA-BF23-99089185AFCD}"/>
          </ac:spMkLst>
        </pc:spChg>
      </pc:sldChg>
      <pc:sldChg chg="modSp mod">
        <pc:chgData name="Chantal Arokanto" userId="2c0ff3df408c3402" providerId="LiveId" clId="{7803CB75-EB26-4E5F-A196-5158A4D033AC}" dt="2021-11-10T13:56:56.305" v="1073" actId="20577"/>
        <pc:sldMkLst>
          <pc:docMk/>
          <pc:sldMk cId="2748191647" sldId="263"/>
        </pc:sldMkLst>
        <pc:spChg chg="mod">
          <ac:chgData name="Chantal Arokanto" userId="2c0ff3df408c3402" providerId="LiveId" clId="{7803CB75-EB26-4E5F-A196-5158A4D033AC}" dt="2021-11-10T13:56:56.305" v="1073" actId="20577"/>
          <ac:spMkLst>
            <pc:docMk/>
            <pc:sldMk cId="2748191647" sldId="263"/>
            <ac:spMk id="7" creationId="{F1334897-15C9-44E0-B109-44FC12112FE4}"/>
          </ac:spMkLst>
        </pc:spChg>
      </pc:sldChg>
      <pc:sldChg chg="modSp mod">
        <pc:chgData name="Chantal Arokanto" userId="2c0ff3df408c3402" providerId="LiveId" clId="{7803CB75-EB26-4E5F-A196-5158A4D033AC}" dt="2021-11-10T13:55:04.534" v="1056" actId="20577"/>
        <pc:sldMkLst>
          <pc:docMk/>
          <pc:sldMk cId="3934926599" sldId="265"/>
        </pc:sldMkLst>
        <pc:spChg chg="mod">
          <ac:chgData name="Chantal Arokanto" userId="2c0ff3df408c3402" providerId="LiveId" clId="{7803CB75-EB26-4E5F-A196-5158A4D033AC}" dt="2021-11-10T13:55:04.534" v="1056" actId="20577"/>
          <ac:spMkLst>
            <pc:docMk/>
            <pc:sldMk cId="3934926599" sldId="265"/>
            <ac:spMk id="7" creationId="{0F752E1E-5612-4034-9068-CB5CFCD5F6B0}"/>
          </ac:spMkLst>
        </pc:spChg>
        <pc:spChg chg="mod">
          <ac:chgData name="Chantal Arokanto" userId="2c0ff3df408c3402" providerId="LiveId" clId="{7803CB75-EB26-4E5F-A196-5158A4D033AC}" dt="2021-10-26T13:08:51.464" v="45" actId="20577"/>
          <ac:spMkLst>
            <pc:docMk/>
            <pc:sldMk cId="3934926599" sldId="265"/>
            <ac:spMk id="8" creationId="{4ACEA69F-AFB6-4DD9-B75E-C9D0D26B7753}"/>
          </ac:spMkLst>
        </pc:spChg>
      </pc:sldChg>
      <pc:sldChg chg="modSp mod">
        <pc:chgData name="Chantal Arokanto" userId="2c0ff3df408c3402" providerId="LiveId" clId="{7803CB75-EB26-4E5F-A196-5158A4D033AC}" dt="2021-11-10T14:14:08.829" v="1348" actId="20577"/>
        <pc:sldMkLst>
          <pc:docMk/>
          <pc:sldMk cId="3798029377" sldId="266"/>
        </pc:sldMkLst>
        <pc:spChg chg="mod">
          <ac:chgData name="Chantal Arokanto" userId="2c0ff3df408c3402" providerId="LiveId" clId="{7803CB75-EB26-4E5F-A196-5158A4D033AC}" dt="2021-11-10T14:14:08.829" v="1348" actId="20577"/>
          <ac:spMkLst>
            <pc:docMk/>
            <pc:sldMk cId="3798029377" sldId="266"/>
            <ac:spMk id="4" creationId="{2388C77D-A537-4286-BA0F-38BD03C55619}"/>
          </ac:spMkLst>
        </pc:spChg>
      </pc:sldChg>
      <pc:sldChg chg="modSp mod">
        <pc:chgData name="Chantal Arokanto" userId="2c0ff3df408c3402" providerId="LiveId" clId="{7803CB75-EB26-4E5F-A196-5158A4D033AC}" dt="2021-11-10T13:55:32.731" v="1057" actId="20577"/>
        <pc:sldMkLst>
          <pc:docMk/>
          <pc:sldMk cId="3904744339" sldId="268"/>
        </pc:sldMkLst>
        <pc:spChg chg="mod">
          <ac:chgData name="Chantal Arokanto" userId="2c0ff3df408c3402" providerId="LiveId" clId="{7803CB75-EB26-4E5F-A196-5158A4D033AC}" dt="2021-11-10T13:55:32.731" v="1057" actId="20577"/>
          <ac:spMkLst>
            <pc:docMk/>
            <pc:sldMk cId="3904744339" sldId="268"/>
            <ac:spMk id="4" creationId="{FFC62D18-2F63-4411-8C9C-D9B1B552E2B1}"/>
          </ac:spMkLst>
        </pc:spChg>
      </pc:sldChg>
      <pc:sldChg chg="modSp mod">
        <pc:chgData name="Chantal Arokanto" userId="2c0ff3df408c3402" providerId="LiveId" clId="{7803CB75-EB26-4E5F-A196-5158A4D033AC}" dt="2021-11-10T14:13:30.520" v="1321" actId="20577"/>
        <pc:sldMkLst>
          <pc:docMk/>
          <pc:sldMk cId="384357044" sldId="269"/>
        </pc:sldMkLst>
        <pc:spChg chg="mod">
          <ac:chgData name="Chantal Arokanto" userId="2c0ff3df408c3402" providerId="LiveId" clId="{7803CB75-EB26-4E5F-A196-5158A4D033AC}" dt="2021-11-10T14:13:30.520" v="1321" actId="20577"/>
          <ac:spMkLst>
            <pc:docMk/>
            <pc:sldMk cId="384357044" sldId="269"/>
            <ac:spMk id="3" creationId="{41C620AA-4BB2-4D02-81FD-88198A52B961}"/>
          </ac:spMkLst>
        </pc:spChg>
      </pc:sldChg>
      <pc:sldChg chg="modSp mod">
        <pc:chgData name="Chantal Arokanto" userId="2c0ff3df408c3402" providerId="LiveId" clId="{7803CB75-EB26-4E5F-A196-5158A4D033AC}" dt="2021-11-10T14:11:10.852" v="1282" actId="20577"/>
        <pc:sldMkLst>
          <pc:docMk/>
          <pc:sldMk cId="1141982903" sldId="270"/>
        </pc:sldMkLst>
        <pc:spChg chg="mod">
          <ac:chgData name="Chantal Arokanto" userId="2c0ff3df408c3402" providerId="LiveId" clId="{7803CB75-EB26-4E5F-A196-5158A4D033AC}" dt="2021-11-10T14:11:10.852" v="1282" actId="20577"/>
          <ac:spMkLst>
            <pc:docMk/>
            <pc:sldMk cId="1141982903" sldId="270"/>
            <ac:spMk id="6" creationId="{2DED1E20-C90F-4CF1-8582-B0374E8FC3DF}"/>
          </ac:spMkLst>
        </pc:spChg>
      </pc:sldChg>
      <pc:sldChg chg="modSp mod">
        <pc:chgData name="Chantal Arokanto" userId="2c0ff3df408c3402" providerId="LiveId" clId="{7803CB75-EB26-4E5F-A196-5158A4D033AC}" dt="2021-10-26T13:38:08.953" v="1038" actId="20577"/>
        <pc:sldMkLst>
          <pc:docMk/>
          <pc:sldMk cId="3719064164" sldId="271"/>
        </pc:sldMkLst>
        <pc:spChg chg="mod">
          <ac:chgData name="Chantal Arokanto" userId="2c0ff3df408c3402" providerId="LiveId" clId="{7803CB75-EB26-4E5F-A196-5158A4D033AC}" dt="2021-10-26T13:38:08.953" v="1038" actId="20577"/>
          <ac:spMkLst>
            <pc:docMk/>
            <pc:sldMk cId="3719064164" sldId="271"/>
            <ac:spMk id="4" creationId="{FFEF7155-3770-490E-987D-0BF280499CE8}"/>
          </ac:spMkLst>
        </pc:spChg>
      </pc:sldChg>
    </pc:docChg>
  </pc:docChgLst>
  <pc:docChgLst>
    <pc:chgData name="Chantal Arokanto" userId="2c0ff3df408c3402" providerId="LiveId" clId="{18685186-EF46-4CA0-A442-A2FF1092FD13}"/>
    <pc:docChg chg="undo custSel modSld">
      <pc:chgData name="Chantal Arokanto" userId="2c0ff3df408c3402" providerId="LiveId" clId="{18685186-EF46-4CA0-A442-A2FF1092FD13}" dt="2021-10-06T12:40:14.268" v="3839" actId="20577"/>
      <pc:docMkLst>
        <pc:docMk/>
      </pc:docMkLst>
      <pc:sldChg chg="modSp mod">
        <pc:chgData name="Chantal Arokanto" userId="2c0ff3df408c3402" providerId="LiveId" clId="{18685186-EF46-4CA0-A442-A2FF1092FD13}" dt="2021-10-06T12:40:14.268" v="3839" actId="20577"/>
        <pc:sldMkLst>
          <pc:docMk/>
          <pc:sldMk cId="244031271" sldId="256"/>
        </pc:sldMkLst>
        <pc:spChg chg="mod">
          <ac:chgData name="Chantal Arokanto" userId="2c0ff3df408c3402" providerId="LiveId" clId="{18685186-EF46-4CA0-A442-A2FF1092FD13}" dt="2021-09-27T12:08:03.589" v="49" actId="20577"/>
          <ac:spMkLst>
            <pc:docMk/>
            <pc:sldMk cId="244031271" sldId="256"/>
            <ac:spMk id="2" creationId="{7BE1DF6B-ABB1-4EC2-9B79-19B03B65283F}"/>
          </ac:spMkLst>
        </pc:spChg>
        <pc:spChg chg="mod">
          <ac:chgData name="Chantal Arokanto" userId="2c0ff3df408c3402" providerId="LiveId" clId="{18685186-EF46-4CA0-A442-A2FF1092FD13}" dt="2021-10-06T12:40:14.268" v="3839" actId="20577"/>
          <ac:spMkLst>
            <pc:docMk/>
            <pc:sldMk cId="244031271" sldId="256"/>
            <ac:spMk id="4" creationId="{141BC0F0-23F8-4356-B744-C794E15BB057}"/>
          </ac:spMkLst>
        </pc:spChg>
      </pc:sldChg>
      <pc:sldChg chg="modSp mod">
        <pc:chgData name="Chantal Arokanto" userId="2c0ff3df408c3402" providerId="LiveId" clId="{18685186-EF46-4CA0-A442-A2FF1092FD13}" dt="2021-09-28T10:50:10.265" v="3585" actId="20577"/>
        <pc:sldMkLst>
          <pc:docMk/>
          <pc:sldMk cId="841674639" sldId="257"/>
        </pc:sldMkLst>
        <pc:spChg chg="mod">
          <ac:chgData name="Chantal Arokanto" userId="2c0ff3df408c3402" providerId="LiveId" clId="{18685186-EF46-4CA0-A442-A2FF1092FD13}" dt="2021-09-28T10:50:10.265" v="3585" actId="20577"/>
          <ac:spMkLst>
            <pc:docMk/>
            <pc:sldMk cId="841674639" sldId="257"/>
            <ac:spMk id="10" creationId="{7E1F721F-5140-4681-9D4E-54DF13E582F1}"/>
          </ac:spMkLst>
        </pc:spChg>
      </pc:sldChg>
      <pc:sldChg chg="modSp mod">
        <pc:chgData name="Chantal Arokanto" userId="2c0ff3df408c3402" providerId="LiveId" clId="{18685186-EF46-4CA0-A442-A2FF1092FD13}" dt="2021-09-27T12:17:25.640" v="497" actId="20577"/>
        <pc:sldMkLst>
          <pc:docMk/>
          <pc:sldMk cId="3040920979" sldId="259"/>
        </pc:sldMkLst>
        <pc:spChg chg="mod">
          <ac:chgData name="Chantal Arokanto" userId="2c0ff3df408c3402" providerId="LiveId" clId="{18685186-EF46-4CA0-A442-A2FF1092FD13}" dt="2021-09-27T12:17:25.640" v="497" actId="20577"/>
          <ac:spMkLst>
            <pc:docMk/>
            <pc:sldMk cId="3040920979" sldId="259"/>
            <ac:spMk id="6" creationId="{F195689E-55CB-4B0C-9C97-D5781FBB9AD5}"/>
          </ac:spMkLst>
        </pc:spChg>
      </pc:sldChg>
      <pc:sldChg chg="modSp mod">
        <pc:chgData name="Chantal Arokanto" userId="2c0ff3df408c3402" providerId="LiveId" clId="{18685186-EF46-4CA0-A442-A2FF1092FD13}" dt="2021-10-06T12:29:06.397" v="3803" actId="20577"/>
        <pc:sldMkLst>
          <pc:docMk/>
          <pc:sldMk cId="1896881011" sldId="260"/>
        </pc:sldMkLst>
        <pc:spChg chg="mod">
          <ac:chgData name="Chantal Arokanto" userId="2c0ff3df408c3402" providerId="LiveId" clId="{18685186-EF46-4CA0-A442-A2FF1092FD13}" dt="2021-10-06T12:29:06.397" v="3803" actId="20577"/>
          <ac:spMkLst>
            <pc:docMk/>
            <pc:sldMk cId="1896881011" sldId="260"/>
            <ac:spMk id="6" creationId="{21A45B66-A0E6-4B19-B49D-0A56AF328900}"/>
          </ac:spMkLst>
        </pc:spChg>
      </pc:sldChg>
      <pc:sldChg chg="modSp mod">
        <pc:chgData name="Chantal Arokanto" userId="2c0ff3df408c3402" providerId="LiveId" clId="{18685186-EF46-4CA0-A442-A2FF1092FD13}" dt="2021-09-28T10:56:08.340" v="3667" actId="20577"/>
        <pc:sldMkLst>
          <pc:docMk/>
          <pc:sldMk cId="3942896827" sldId="261"/>
        </pc:sldMkLst>
        <pc:spChg chg="mod">
          <ac:chgData name="Chantal Arokanto" userId="2c0ff3df408c3402" providerId="LiveId" clId="{18685186-EF46-4CA0-A442-A2FF1092FD13}" dt="2021-09-27T12:41:24.787" v="967" actId="20577"/>
          <ac:spMkLst>
            <pc:docMk/>
            <pc:sldMk cId="3942896827" sldId="261"/>
            <ac:spMk id="2" creationId="{B4DC45FF-8276-4292-8896-166BFAAA5C1B}"/>
          </ac:spMkLst>
        </pc:spChg>
        <pc:spChg chg="mod">
          <ac:chgData name="Chantal Arokanto" userId="2c0ff3df408c3402" providerId="LiveId" clId="{18685186-EF46-4CA0-A442-A2FF1092FD13}" dt="2021-09-28T10:56:08.340" v="3667" actId="20577"/>
          <ac:spMkLst>
            <pc:docMk/>
            <pc:sldMk cId="3942896827" sldId="261"/>
            <ac:spMk id="6" creationId="{93900101-68D2-4DFA-BF23-99089185AFCD}"/>
          </ac:spMkLst>
        </pc:spChg>
      </pc:sldChg>
      <pc:sldChg chg="modSp mod">
        <pc:chgData name="Chantal Arokanto" userId="2c0ff3df408c3402" providerId="LiveId" clId="{18685186-EF46-4CA0-A442-A2FF1092FD13}" dt="2021-09-28T10:59:08.186" v="3792" actId="20577"/>
        <pc:sldMkLst>
          <pc:docMk/>
          <pc:sldMk cId="401886855" sldId="262"/>
        </pc:sldMkLst>
        <pc:spChg chg="mod">
          <ac:chgData name="Chantal Arokanto" userId="2c0ff3df408c3402" providerId="LiveId" clId="{18685186-EF46-4CA0-A442-A2FF1092FD13}" dt="2021-09-27T12:50:25.234" v="1520" actId="20577"/>
          <ac:spMkLst>
            <pc:docMk/>
            <pc:sldMk cId="401886855" sldId="262"/>
            <ac:spMk id="2" creationId="{EF14D7C5-4FB2-4AAD-B685-D01977025797}"/>
          </ac:spMkLst>
        </pc:spChg>
        <pc:spChg chg="mod">
          <ac:chgData name="Chantal Arokanto" userId="2c0ff3df408c3402" providerId="LiveId" clId="{18685186-EF46-4CA0-A442-A2FF1092FD13}" dt="2021-09-28T10:59:08.186" v="3792" actId="20577"/>
          <ac:spMkLst>
            <pc:docMk/>
            <pc:sldMk cId="401886855" sldId="262"/>
            <ac:spMk id="6" creationId="{9F776A3C-2291-4D53-8EEF-05B1573E146F}"/>
          </ac:spMkLst>
        </pc:spChg>
      </pc:sldChg>
      <pc:sldChg chg="addSp delSp modSp mod setBg">
        <pc:chgData name="Chantal Arokanto" userId="2c0ff3df408c3402" providerId="LiveId" clId="{18685186-EF46-4CA0-A442-A2FF1092FD13}" dt="2021-09-28T10:46:58.254" v="3456" actId="790"/>
        <pc:sldMkLst>
          <pc:docMk/>
          <pc:sldMk cId="2748191647" sldId="263"/>
        </pc:sldMkLst>
        <pc:spChg chg="mod ord">
          <ac:chgData name="Chantal Arokanto" userId="2c0ff3df408c3402" providerId="LiveId" clId="{18685186-EF46-4CA0-A442-A2FF1092FD13}" dt="2021-09-28T10:46:58.254" v="3456" actId="790"/>
          <ac:spMkLst>
            <pc:docMk/>
            <pc:sldMk cId="2748191647" sldId="263"/>
            <ac:spMk id="7" creationId="{F1334897-15C9-44E0-B109-44FC12112FE4}"/>
          </ac:spMkLst>
        </pc:spChg>
        <pc:spChg chg="mod">
          <ac:chgData name="Chantal Arokanto" userId="2c0ff3df408c3402" providerId="LiveId" clId="{18685186-EF46-4CA0-A442-A2FF1092FD13}" dt="2021-09-28T10:46:35.428" v="3453" actId="26606"/>
          <ac:spMkLst>
            <pc:docMk/>
            <pc:sldMk cId="2748191647" sldId="263"/>
            <ac:spMk id="8" creationId="{63374A08-E938-4D50-B9FE-181ACBF9C0E1}"/>
          </ac:spMkLst>
        </pc:spChg>
        <pc:spChg chg="add del">
          <ac:chgData name="Chantal Arokanto" userId="2c0ff3df408c3402" providerId="LiveId" clId="{18685186-EF46-4CA0-A442-A2FF1092FD13}" dt="2021-09-28T10:46:21.146" v="3448" actId="26606"/>
          <ac:spMkLst>
            <pc:docMk/>
            <pc:sldMk cId="2748191647" sldId="263"/>
            <ac:spMk id="13" creationId="{6ECA6DCB-B7E1-40A9-9524-540C6DA40B1B}"/>
          </ac:spMkLst>
        </pc:spChg>
        <pc:spChg chg="add del">
          <ac:chgData name="Chantal Arokanto" userId="2c0ff3df408c3402" providerId="LiveId" clId="{18685186-EF46-4CA0-A442-A2FF1092FD13}" dt="2021-09-28T10:46:21.146" v="3448" actId="26606"/>
          <ac:spMkLst>
            <pc:docMk/>
            <pc:sldMk cId="2748191647" sldId="263"/>
            <ac:spMk id="19" creationId="{3873B707-463F-40B0-8227-E8CC6C67EB25}"/>
          </ac:spMkLst>
        </pc:spChg>
        <pc:spChg chg="add del">
          <ac:chgData name="Chantal Arokanto" userId="2c0ff3df408c3402" providerId="LiveId" clId="{18685186-EF46-4CA0-A442-A2FF1092FD13}" dt="2021-09-28T10:46:21.146" v="3448" actId="26606"/>
          <ac:spMkLst>
            <pc:docMk/>
            <pc:sldMk cId="2748191647" sldId="263"/>
            <ac:spMk id="21" creationId="{C13237C8-E62C-4F0D-A318-BD6FB6C2D138}"/>
          </ac:spMkLst>
        </pc:spChg>
        <pc:spChg chg="add del">
          <ac:chgData name="Chantal Arokanto" userId="2c0ff3df408c3402" providerId="LiveId" clId="{18685186-EF46-4CA0-A442-A2FF1092FD13}" dt="2021-09-28T10:46:21.146" v="3448" actId="26606"/>
          <ac:spMkLst>
            <pc:docMk/>
            <pc:sldMk cId="2748191647" sldId="263"/>
            <ac:spMk id="23" creationId="{19C9EAEA-39D0-4B0E-A0EB-51E7B26740B1}"/>
          </ac:spMkLst>
        </pc:spChg>
        <pc:spChg chg="add del">
          <ac:chgData name="Chantal Arokanto" userId="2c0ff3df408c3402" providerId="LiveId" clId="{18685186-EF46-4CA0-A442-A2FF1092FD13}" dt="2021-09-28T10:46:21.146" v="3448" actId="26606"/>
          <ac:spMkLst>
            <pc:docMk/>
            <pc:sldMk cId="2748191647" sldId="263"/>
            <ac:spMk id="25" creationId="{8CB5D2D7-DF65-4E86-BFBA-FFB9B5ACEB64}"/>
          </ac:spMkLst>
        </pc:spChg>
        <pc:spChg chg="add del">
          <ac:chgData name="Chantal Arokanto" userId="2c0ff3df408c3402" providerId="LiveId" clId="{18685186-EF46-4CA0-A442-A2FF1092FD13}" dt="2021-09-28T10:46:35.428" v="3453" actId="26606"/>
          <ac:spMkLst>
            <pc:docMk/>
            <pc:sldMk cId="2748191647" sldId="263"/>
            <ac:spMk id="27" creationId="{72D05657-94EE-4B2D-BC1B-A1D065063658}"/>
          </ac:spMkLst>
        </pc:spChg>
        <pc:spChg chg="add del">
          <ac:chgData name="Chantal Arokanto" userId="2c0ff3df408c3402" providerId="LiveId" clId="{18685186-EF46-4CA0-A442-A2FF1092FD13}" dt="2021-09-28T10:46:35.428" v="3453" actId="26606"/>
          <ac:spMkLst>
            <pc:docMk/>
            <pc:sldMk cId="2748191647" sldId="263"/>
            <ac:spMk id="28" creationId="{7586665A-47B3-4AEE-BC94-15D89FF706B3}"/>
          </ac:spMkLst>
        </pc:spChg>
        <pc:spChg chg="add">
          <ac:chgData name="Chantal Arokanto" userId="2c0ff3df408c3402" providerId="LiveId" clId="{18685186-EF46-4CA0-A442-A2FF1092FD13}" dt="2021-09-28T10:46:35.428" v="3453" actId="26606"/>
          <ac:spMkLst>
            <pc:docMk/>
            <pc:sldMk cId="2748191647" sldId="263"/>
            <ac:spMk id="33" creationId="{EAE48C4B-3A90-42C3-BA00-6092B477179E}"/>
          </ac:spMkLst>
        </pc:spChg>
        <pc:spChg chg="add">
          <ac:chgData name="Chantal Arokanto" userId="2c0ff3df408c3402" providerId="LiveId" clId="{18685186-EF46-4CA0-A442-A2FF1092FD13}" dt="2021-09-28T10:46:35.428" v="3453" actId="26606"/>
          <ac:spMkLst>
            <pc:docMk/>
            <pc:sldMk cId="2748191647" sldId="263"/>
            <ac:spMk id="35" creationId="{F919E280-CA27-4214-97E6-294E0C3BC4B3}"/>
          </ac:spMkLst>
        </pc:spChg>
        <pc:grpChg chg="add del">
          <ac:chgData name="Chantal Arokanto" userId="2c0ff3df408c3402" providerId="LiveId" clId="{18685186-EF46-4CA0-A442-A2FF1092FD13}" dt="2021-09-28T10:46:21.146" v="3448" actId="26606"/>
          <ac:grpSpMkLst>
            <pc:docMk/>
            <pc:sldMk cId="2748191647" sldId="263"/>
            <ac:grpSpMk id="15" creationId="{1DE889C7-FAD6-4397-98E2-05D503484459}"/>
          </ac:grpSpMkLst>
        </pc:grpChg>
        <pc:picChg chg="add mod">
          <ac:chgData name="Chantal Arokanto" userId="2c0ff3df408c3402" providerId="LiveId" clId="{18685186-EF46-4CA0-A442-A2FF1092FD13}" dt="2021-09-28T10:46:35.428" v="3453" actId="26606"/>
          <ac:picMkLst>
            <pc:docMk/>
            <pc:sldMk cId="2748191647" sldId="263"/>
            <ac:picMk id="3" creationId="{8A04103D-EEF7-4580-ACEE-2444262CF783}"/>
          </ac:picMkLst>
        </pc:picChg>
        <pc:picChg chg="mod ord">
          <ac:chgData name="Chantal Arokanto" userId="2c0ff3df408c3402" providerId="LiveId" clId="{18685186-EF46-4CA0-A442-A2FF1092FD13}" dt="2021-09-28T10:46:35.428" v="3453" actId="26606"/>
          <ac:picMkLst>
            <pc:docMk/>
            <pc:sldMk cId="2748191647" sldId="263"/>
            <ac:picMk id="5" creationId="{F33C6BA1-861E-4481-81DE-0CA5F1424F5C}"/>
          </ac:picMkLst>
        </pc:picChg>
      </pc:sldChg>
      <pc:sldChg chg="modSp mod">
        <pc:chgData name="Chantal Arokanto" userId="2c0ff3df408c3402" providerId="LiveId" clId="{18685186-EF46-4CA0-A442-A2FF1092FD13}" dt="2021-09-27T12:36:20.178" v="800" actId="20577"/>
        <pc:sldMkLst>
          <pc:docMk/>
          <pc:sldMk cId="553623623" sldId="264"/>
        </pc:sldMkLst>
        <pc:spChg chg="mod">
          <ac:chgData name="Chantal Arokanto" userId="2c0ff3df408c3402" providerId="LiveId" clId="{18685186-EF46-4CA0-A442-A2FF1092FD13}" dt="2021-09-27T12:36:20.178" v="800" actId="20577"/>
          <ac:spMkLst>
            <pc:docMk/>
            <pc:sldMk cId="553623623" sldId="264"/>
            <ac:spMk id="9" creationId="{5CC46A7E-BED4-4C76-9CCF-8BC078FC3277}"/>
          </ac:spMkLst>
        </pc:spChg>
      </pc:sldChg>
      <pc:sldChg chg="modSp mod">
        <pc:chgData name="Chantal Arokanto" userId="2c0ff3df408c3402" providerId="LiveId" clId="{18685186-EF46-4CA0-A442-A2FF1092FD13}" dt="2021-09-28T10:51:33.706" v="3609" actId="20577"/>
        <pc:sldMkLst>
          <pc:docMk/>
          <pc:sldMk cId="3934926599" sldId="265"/>
        </pc:sldMkLst>
        <pc:spChg chg="mod">
          <ac:chgData name="Chantal Arokanto" userId="2c0ff3df408c3402" providerId="LiveId" clId="{18685186-EF46-4CA0-A442-A2FF1092FD13}" dt="2021-09-28T10:51:33.706" v="3609" actId="20577"/>
          <ac:spMkLst>
            <pc:docMk/>
            <pc:sldMk cId="3934926599" sldId="265"/>
            <ac:spMk id="7" creationId="{0F752E1E-5612-4034-9068-CB5CFCD5F6B0}"/>
          </ac:spMkLst>
        </pc:spChg>
      </pc:sldChg>
      <pc:sldChg chg="modSp mod">
        <pc:chgData name="Chantal Arokanto" userId="2c0ff3df408c3402" providerId="LiveId" clId="{18685186-EF46-4CA0-A442-A2FF1092FD13}" dt="2021-09-27T13:42:19.974" v="2969" actId="20577"/>
        <pc:sldMkLst>
          <pc:docMk/>
          <pc:sldMk cId="3798029377" sldId="266"/>
        </pc:sldMkLst>
        <pc:spChg chg="mod">
          <ac:chgData name="Chantal Arokanto" userId="2c0ff3df408c3402" providerId="LiveId" clId="{18685186-EF46-4CA0-A442-A2FF1092FD13}" dt="2021-09-27T13:42:19.974" v="2969" actId="20577"/>
          <ac:spMkLst>
            <pc:docMk/>
            <pc:sldMk cId="3798029377" sldId="266"/>
            <ac:spMk id="4" creationId="{2388C77D-A537-4286-BA0F-38BD03C55619}"/>
          </ac:spMkLst>
        </pc:spChg>
      </pc:sldChg>
      <pc:sldChg chg="modSp mod">
        <pc:chgData name="Chantal Arokanto" userId="2c0ff3df408c3402" providerId="LiveId" clId="{18685186-EF46-4CA0-A442-A2FF1092FD13}" dt="2021-09-27T13:14:58.476" v="1886" actId="20577"/>
        <pc:sldMkLst>
          <pc:docMk/>
          <pc:sldMk cId="3904744339" sldId="268"/>
        </pc:sldMkLst>
        <pc:spChg chg="mod">
          <ac:chgData name="Chantal Arokanto" userId="2c0ff3df408c3402" providerId="LiveId" clId="{18685186-EF46-4CA0-A442-A2FF1092FD13}" dt="2021-09-27T13:14:32.435" v="1875" actId="20577"/>
          <ac:spMkLst>
            <pc:docMk/>
            <pc:sldMk cId="3904744339" sldId="268"/>
            <ac:spMk id="2" creationId="{FD26F948-6DC2-44D2-BB95-8296B1B83325}"/>
          </ac:spMkLst>
        </pc:spChg>
        <pc:spChg chg="mod">
          <ac:chgData name="Chantal Arokanto" userId="2c0ff3df408c3402" providerId="LiveId" clId="{18685186-EF46-4CA0-A442-A2FF1092FD13}" dt="2021-09-27T13:14:58.476" v="1886" actId="20577"/>
          <ac:spMkLst>
            <pc:docMk/>
            <pc:sldMk cId="3904744339" sldId="268"/>
            <ac:spMk id="4" creationId="{FFC62D18-2F63-4411-8C9C-D9B1B552E2B1}"/>
          </ac:spMkLst>
        </pc:spChg>
      </pc:sldChg>
      <pc:sldChg chg="modSp mod">
        <pc:chgData name="Chantal Arokanto" userId="2c0ff3df408c3402" providerId="LiveId" clId="{18685186-EF46-4CA0-A442-A2FF1092FD13}" dt="2021-09-27T12:44:38.320" v="1227" actId="20577"/>
        <pc:sldMkLst>
          <pc:docMk/>
          <pc:sldMk cId="384357044" sldId="269"/>
        </pc:sldMkLst>
        <pc:spChg chg="mod">
          <ac:chgData name="Chantal Arokanto" userId="2c0ff3df408c3402" providerId="LiveId" clId="{18685186-EF46-4CA0-A442-A2FF1092FD13}" dt="2021-09-27T12:41:44.359" v="976" actId="20577"/>
          <ac:spMkLst>
            <pc:docMk/>
            <pc:sldMk cId="384357044" sldId="269"/>
            <ac:spMk id="2" creationId="{8FDF68FA-F17F-48F3-B77F-8430853740CD}"/>
          </ac:spMkLst>
        </pc:spChg>
        <pc:spChg chg="mod">
          <ac:chgData name="Chantal Arokanto" userId="2c0ff3df408c3402" providerId="LiveId" clId="{18685186-EF46-4CA0-A442-A2FF1092FD13}" dt="2021-09-27T12:44:38.320" v="1227" actId="20577"/>
          <ac:spMkLst>
            <pc:docMk/>
            <pc:sldMk cId="384357044" sldId="269"/>
            <ac:spMk id="3" creationId="{41C620AA-4BB2-4D02-81FD-88198A52B961}"/>
          </ac:spMkLst>
        </pc:spChg>
      </pc:sldChg>
      <pc:sldChg chg="modSp mod">
        <pc:chgData name="Chantal Arokanto" userId="2c0ff3df408c3402" providerId="LiveId" clId="{18685186-EF46-4CA0-A442-A2FF1092FD13}" dt="2021-09-27T13:26:43.182" v="2396" actId="20577"/>
        <pc:sldMkLst>
          <pc:docMk/>
          <pc:sldMk cId="1141982903" sldId="270"/>
        </pc:sldMkLst>
        <pc:spChg chg="mod">
          <ac:chgData name="Chantal Arokanto" userId="2c0ff3df408c3402" providerId="LiveId" clId="{18685186-EF46-4CA0-A442-A2FF1092FD13}" dt="2021-09-27T13:26:43.182" v="2396" actId="20577"/>
          <ac:spMkLst>
            <pc:docMk/>
            <pc:sldMk cId="1141982903" sldId="270"/>
            <ac:spMk id="6" creationId="{2DED1E20-C90F-4CF1-8582-B0374E8FC3DF}"/>
          </ac:spMkLst>
        </pc:spChg>
      </pc:sldChg>
      <pc:sldChg chg="modSp mod">
        <pc:chgData name="Chantal Arokanto" userId="2c0ff3df408c3402" providerId="LiveId" clId="{18685186-EF46-4CA0-A442-A2FF1092FD13}" dt="2021-09-27T13:37:57.043" v="2953" actId="20577"/>
        <pc:sldMkLst>
          <pc:docMk/>
          <pc:sldMk cId="3719064164" sldId="271"/>
        </pc:sldMkLst>
        <pc:spChg chg="mod">
          <ac:chgData name="Chantal Arokanto" userId="2c0ff3df408c3402" providerId="LiveId" clId="{18685186-EF46-4CA0-A442-A2FF1092FD13}" dt="2021-09-27T13:37:57.043" v="2953" actId="20577"/>
          <ac:spMkLst>
            <pc:docMk/>
            <pc:sldMk cId="3719064164" sldId="271"/>
            <ac:spMk id="4" creationId="{FFEF7155-3770-490E-987D-0BF280499CE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FDFD50-9CFD-4360-9D86-3F477DA13FCD}"/>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1244BEB3-1975-4B89-AB82-27A7CF4EA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8893883D-8B80-42C8-B840-8DCD391BB15A}"/>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5" name="Alatunnisteen paikkamerkki 4">
            <a:extLst>
              <a:ext uri="{FF2B5EF4-FFF2-40B4-BE49-F238E27FC236}">
                <a16:creationId xmlns:a16="http://schemas.microsoft.com/office/drawing/2014/main" id="{CB9A716D-54DA-465C-A94B-7C7507A9A2A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6505683-31B3-4321-A651-1CBE11B5D524}"/>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990532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68BAC6-C521-4042-9085-C684AD4F7DF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91C1EA26-64B8-4094-929A-0DADF3EBD607}"/>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3FE179E-685E-4B4D-83E6-C4830B7C0C47}"/>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5" name="Alatunnisteen paikkamerkki 4">
            <a:extLst>
              <a:ext uri="{FF2B5EF4-FFF2-40B4-BE49-F238E27FC236}">
                <a16:creationId xmlns:a16="http://schemas.microsoft.com/office/drawing/2014/main" id="{95E7FA61-2A45-420E-9E6E-DF64FD1BA76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94CDEE8-869C-451D-9BE3-ECA5124CC6E5}"/>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1433865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03FE3BBE-298B-41C7-A9FF-3B584EB4D760}"/>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BCA53D22-228F-4BB8-8580-2988FBC2B754}"/>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6AFF371-5063-4CEC-98B9-72E8FAD7C757}"/>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5" name="Alatunnisteen paikkamerkki 4">
            <a:extLst>
              <a:ext uri="{FF2B5EF4-FFF2-40B4-BE49-F238E27FC236}">
                <a16:creationId xmlns:a16="http://schemas.microsoft.com/office/drawing/2014/main" id="{59E146D1-2FE8-46F0-9E16-3CF54E067DA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533A7CA-75DC-4F94-B83D-2A8D89545E54}"/>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138337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64CD50-5659-43B6-B441-CBD4867171F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3095A5A-AFCC-4337-93A2-387DD37B949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740DBD7-56AB-4EFB-8A3D-C8985E19CD02}"/>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5" name="Alatunnisteen paikkamerkki 4">
            <a:extLst>
              <a:ext uri="{FF2B5EF4-FFF2-40B4-BE49-F238E27FC236}">
                <a16:creationId xmlns:a16="http://schemas.microsoft.com/office/drawing/2014/main" id="{B5E9D70E-0E17-48FD-BD6D-F26828E86F1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D4EBA8F-E8E0-4E20-81A7-F3D0C41E14CD}"/>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1239467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228F9C-ED91-49ED-AE27-3F8861103215}"/>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0B1F35D-C057-491A-8FCE-AFC4287B08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773C8A3E-3B7D-4423-BC87-7375AEF19F5E}"/>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5" name="Alatunnisteen paikkamerkki 4">
            <a:extLst>
              <a:ext uri="{FF2B5EF4-FFF2-40B4-BE49-F238E27FC236}">
                <a16:creationId xmlns:a16="http://schemas.microsoft.com/office/drawing/2014/main" id="{7BB20871-8FF8-46F1-92D2-571EFC8D667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17CAA30-06FF-4AC5-90D5-3AB36B0E1C2D}"/>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374700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5ED831-C342-4CE6-9EA7-CE18C6D7D76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065EB8A-4172-496B-80FF-FDC21F721AAD}"/>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3589A4DC-AF3C-47C0-B446-02D096BFAB3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794386D-BF7F-485B-A8BF-C8723790F285}"/>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6" name="Alatunnisteen paikkamerkki 5">
            <a:extLst>
              <a:ext uri="{FF2B5EF4-FFF2-40B4-BE49-F238E27FC236}">
                <a16:creationId xmlns:a16="http://schemas.microsoft.com/office/drawing/2014/main" id="{0FF35690-5710-487F-860F-720237BC10E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C181A2C-83FD-4D5E-9F25-9905201D654A}"/>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1006398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268DA3-C985-4D84-9214-D843C6A293C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6E0D5EA-F34D-4C6F-A770-E843EB436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4BA5E43-4996-4335-AF2F-95F2740F507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DBD7209-C91B-4E4D-8F12-3FA10378E5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6B26290-4C7F-4DD2-998A-6BF42D6C77F9}"/>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DEB7A88-5932-4A23-A12D-05B7C2B92414}"/>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8" name="Alatunnisteen paikkamerkki 7">
            <a:extLst>
              <a:ext uri="{FF2B5EF4-FFF2-40B4-BE49-F238E27FC236}">
                <a16:creationId xmlns:a16="http://schemas.microsoft.com/office/drawing/2014/main" id="{E2CF65F8-05AC-4D7D-A163-A87223AEF050}"/>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1F0F46AA-AD7D-4908-993E-F8A0B7CBFF4E}"/>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207829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FC0E8D-F88B-4764-B60F-B261D20A51B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5265192-598F-4EFB-908E-63963C48366F}"/>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4" name="Alatunnisteen paikkamerkki 3">
            <a:extLst>
              <a:ext uri="{FF2B5EF4-FFF2-40B4-BE49-F238E27FC236}">
                <a16:creationId xmlns:a16="http://schemas.microsoft.com/office/drawing/2014/main" id="{89308BBA-6A2F-43BB-9A2B-106DB6E2F96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68D8A6C-D7F6-4E03-9AFB-976909209A7C}"/>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172309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8EA8B76-571D-4BD6-A1C7-0CA2986057A0}"/>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3" name="Alatunnisteen paikkamerkki 2">
            <a:extLst>
              <a:ext uri="{FF2B5EF4-FFF2-40B4-BE49-F238E27FC236}">
                <a16:creationId xmlns:a16="http://schemas.microsoft.com/office/drawing/2014/main" id="{F23B2044-527A-4E6D-9583-DE0033BA0F5A}"/>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2CF9B1A-6C73-43E3-AEC7-1058AD99E4D0}"/>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3190877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927CAB-87D4-41BF-82B7-9F133F45235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6DA2AFF7-1DB7-444E-B2DF-AA9A27FFCA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D32B7C41-E7EA-4024-ABDD-94607E5CF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3DD4BDB-7663-4D42-A4A1-D4CF631B2FAB}"/>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6" name="Alatunnisteen paikkamerkki 5">
            <a:extLst>
              <a:ext uri="{FF2B5EF4-FFF2-40B4-BE49-F238E27FC236}">
                <a16:creationId xmlns:a16="http://schemas.microsoft.com/office/drawing/2014/main" id="{18BFE61D-596B-4275-AACA-B67BF7DF3F7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0AB4AEE-8964-430A-886D-AA1B24CAB4FA}"/>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307764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74500C-9B33-4FB7-9C16-59BC1D99F93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DBF44D6F-A6FD-48A3-8DD9-B5C90647C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2A56322E-DAAA-4419-947D-DD22B2528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07199F6-D7E5-4957-8F63-7C1DDA7BDDBF}"/>
              </a:ext>
            </a:extLst>
          </p:cNvPr>
          <p:cNvSpPr>
            <a:spLocks noGrp="1"/>
          </p:cNvSpPr>
          <p:nvPr>
            <p:ph type="dt" sz="half" idx="10"/>
          </p:nvPr>
        </p:nvSpPr>
        <p:spPr/>
        <p:txBody>
          <a:bodyPr/>
          <a:lstStyle/>
          <a:p>
            <a:fld id="{6F6907FB-F9D0-4FA2-B7FB-392BFAF591EC}" type="datetimeFigureOut">
              <a:rPr lang="fi-FI" smtClean="0"/>
              <a:t>10.11.2021</a:t>
            </a:fld>
            <a:endParaRPr lang="fi-FI"/>
          </a:p>
        </p:txBody>
      </p:sp>
      <p:sp>
        <p:nvSpPr>
          <p:cNvPr id="6" name="Alatunnisteen paikkamerkki 5">
            <a:extLst>
              <a:ext uri="{FF2B5EF4-FFF2-40B4-BE49-F238E27FC236}">
                <a16:creationId xmlns:a16="http://schemas.microsoft.com/office/drawing/2014/main" id="{EA2ABFC1-ABDA-45B5-8466-C2BD291B917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D05D255-1996-44EB-BDD8-DE874985F0AB}"/>
              </a:ext>
            </a:extLst>
          </p:cNvPr>
          <p:cNvSpPr>
            <a:spLocks noGrp="1"/>
          </p:cNvSpPr>
          <p:nvPr>
            <p:ph type="sldNum" sz="quarter" idx="12"/>
          </p:nvPr>
        </p:nvSpPr>
        <p:spPr/>
        <p:txBody>
          <a:bodyPr/>
          <a:lstStyle/>
          <a:p>
            <a:fld id="{D389860A-63A7-4748-9A9E-7AFE1A275C15}" type="slidenum">
              <a:rPr lang="fi-FI" smtClean="0"/>
              <a:t>‹#›</a:t>
            </a:fld>
            <a:endParaRPr lang="fi-FI"/>
          </a:p>
        </p:txBody>
      </p:sp>
    </p:spTree>
    <p:extLst>
      <p:ext uri="{BB962C8B-B14F-4D97-AF65-F5344CB8AC3E}">
        <p14:creationId xmlns:p14="http://schemas.microsoft.com/office/powerpoint/2010/main" val="2105810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4F00E1B-A225-416A-BEAF-2FABF07F0F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9FB096F-2D45-4C61-A299-0CAFAA1D9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CD879A2-1A11-40CD-93B4-9B4FF4660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907FB-F9D0-4FA2-B7FB-392BFAF591EC}" type="datetimeFigureOut">
              <a:rPr lang="fi-FI" smtClean="0"/>
              <a:t>10.11.2021</a:t>
            </a:fld>
            <a:endParaRPr lang="fi-FI"/>
          </a:p>
        </p:txBody>
      </p:sp>
      <p:sp>
        <p:nvSpPr>
          <p:cNvPr id="5" name="Alatunnisteen paikkamerkki 4">
            <a:extLst>
              <a:ext uri="{FF2B5EF4-FFF2-40B4-BE49-F238E27FC236}">
                <a16:creationId xmlns:a16="http://schemas.microsoft.com/office/drawing/2014/main" id="{DA413CE0-5A47-4957-9253-7AEEA021BE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BAFA2C90-B351-43AF-860D-2F0BCE4BE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9860A-63A7-4748-9A9E-7AFE1A275C15}" type="slidenum">
              <a:rPr lang="fi-FI" smtClean="0"/>
              <a:t>‹#›</a:t>
            </a:fld>
            <a:endParaRPr lang="fi-FI"/>
          </a:p>
        </p:txBody>
      </p:sp>
    </p:spTree>
    <p:extLst>
      <p:ext uri="{BB962C8B-B14F-4D97-AF65-F5344CB8AC3E}">
        <p14:creationId xmlns:p14="http://schemas.microsoft.com/office/powerpoint/2010/main" val="1723922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juhojussila.fi/" TargetMode="External"/><Relationship Id="rId2" Type="http://schemas.openxmlformats.org/officeDocument/2006/relationships/hyperlink" Target="https://www.hsy.fi/jatteet-ja-kierratys/jateopas/jatteet/puujate/" TargetMode="External"/><Relationship Id="rId1" Type="http://schemas.openxmlformats.org/officeDocument/2006/relationships/slideLayout" Target="../slideLayouts/slideLayout2.xml"/><Relationship Id="rId5" Type="http://schemas.openxmlformats.org/officeDocument/2006/relationships/hyperlink" Target="https://puuinfo.fi/puutieto/puulajit/" TargetMode="External"/><Relationship Id="rId4" Type="http://schemas.openxmlformats.org/officeDocument/2006/relationships/hyperlink" Target="https://mooc.helsinki.fi/course/view.php?id=252#section-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n paikkamerkki 4" descr="Kuva, joka sisältää kohteen ruoho, puu, ulko, kasvi&#10;&#10;Kuvaus luotu automaattisesti">
            <a:extLst>
              <a:ext uri="{FF2B5EF4-FFF2-40B4-BE49-F238E27FC236}">
                <a16:creationId xmlns:a16="http://schemas.microsoft.com/office/drawing/2014/main" id="{5056AF39-99BE-4750-8F3A-0AFAD93B399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152" r="23872" b="5938"/>
          <a:stretch/>
        </p:blipFill>
        <p:spPr>
          <a:xfrm>
            <a:off x="3523488" y="10"/>
            <a:ext cx="8668512" cy="6857990"/>
          </a:xfrm>
          <a:prstGeom prst="rect">
            <a:avLst/>
          </a:prstGeom>
        </p:spPr>
      </p:pic>
      <p:sp>
        <p:nvSpPr>
          <p:cNvPr id="11"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7BE1DF6B-ABB1-4EC2-9B79-19B03B65283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fi-FI" sz="4800" dirty="0"/>
              <a:t>Puulelun elinkaari</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in paikkamerkki 3">
            <a:extLst>
              <a:ext uri="{FF2B5EF4-FFF2-40B4-BE49-F238E27FC236}">
                <a16:creationId xmlns:a16="http://schemas.microsoft.com/office/drawing/2014/main" id="{141BC0F0-23F8-4356-B744-C794E15BB057}"/>
              </a:ext>
            </a:extLst>
          </p:cNvPr>
          <p:cNvSpPr>
            <a:spLocks noGrp="1"/>
          </p:cNvSpPr>
          <p:nvPr>
            <p:ph type="body" sz="half" idx="2"/>
          </p:nvPr>
        </p:nvSpPr>
        <p:spPr>
          <a:xfrm>
            <a:off x="839788" y="4785630"/>
            <a:ext cx="3932237" cy="1083357"/>
          </a:xfrm>
        </p:spPr>
        <p:txBody>
          <a:bodyPr>
            <a:normAutofit/>
          </a:bodyPr>
          <a:lstStyle/>
          <a:p>
            <a:r>
              <a:rPr lang="fi-FI" dirty="0"/>
              <a:t>Tekijä: Chantal Arokanto </a:t>
            </a:r>
            <a:r>
              <a:rPr lang="fi-FI" dirty="0">
                <a:solidFill>
                  <a:srgbClr val="000000"/>
                </a:solidFill>
              </a:rPr>
              <a:t>2021</a:t>
            </a:r>
          </a:p>
          <a:p>
            <a:r>
              <a:rPr lang="fi-FI" dirty="0">
                <a:solidFill>
                  <a:srgbClr val="000000"/>
                </a:solidFill>
              </a:rPr>
              <a:t>Kuvat : </a:t>
            </a:r>
            <a:r>
              <a:rPr lang="fi-FI" dirty="0" err="1">
                <a:solidFill>
                  <a:srgbClr val="000000"/>
                </a:solidFill>
              </a:rPr>
              <a:t>Pixabay</a:t>
            </a:r>
            <a:r>
              <a:rPr lang="fi-FI" dirty="0">
                <a:solidFill>
                  <a:srgbClr val="000000"/>
                </a:solidFill>
              </a:rPr>
              <a:t> ja diat 9, 10 ja 14 Chantal Arokanto</a:t>
            </a:r>
            <a:endParaRPr lang="fi-FI" dirty="0"/>
          </a:p>
          <a:p>
            <a:endParaRPr lang="fi-FI" dirty="0"/>
          </a:p>
        </p:txBody>
      </p:sp>
    </p:spTree>
    <p:extLst>
      <p:ext uri="{BB962C8B-B14F-4D97-AF65-F5344CB8AC3E}">
        <p14:creationId xmlns:p14="http://schemas.microsoft.com/office/powerpoint/2010/main" val="24403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DF68FA-F17F-48F3-B77F-8430853740CD}"/>
              </a:ext>
            </a:extLst>
          </p:cNvPr>
          <p:cNvSpPr>
            <a:spLocks noGrp="1"/>
          </p:cNvSpPr>
          <p:nvPr>
            <p:ph type="title"/>
          </p:nvPr>
        </p:nvSpPr>
        <p:spPr/>
        <p:txBody>
          <a:bodyPr/>
          <a:lstStyle/>
          <a:p>
            <a:r>
              <a:rPr lang="fi-FI" dirty="0"/>
              <a:t>Lelu myyntiin</a:t>
            </a:r>
          </a:p>
        </p:txBody>
      </p:sp>
      <p:sp>
        <p:nvSpPr>
          <p:cNvPr id="3" name="Sisällön paikkamerkki 2">
            <a:extLst>
              <a:ext uri="{FF2B5EF4-FFF2-40B4-BE49-F238E27FC236}">
                <a16:creationId xmlns:a16="http://schemas.microsoft.com/office/drawing/2014/main" id="{41C620AA-4BB2-4D02-81FD-88198A52B961}"/>
              </a:ext>
            </a:extLst>
          </p:cNvPr>
          <p:cNvSpPr>
            <a:spLocks noGrp="1"/>
          </p:cNvSpPr>
          <p:nvPr>
            <p:ph sz="half" idx="1"/>
          </p:nvPr>
        </p:nvSpPr>
        <p:spPr/>
        <p:txBody>
          <a:bodyPr>
            <a:noAutofit/>
          </a:bodyPr>
          <a:lstStyle/>
          <a:p>
            <a:pPr marL="0" indent="0">
              <a:buNone/>
            </a:pPr>
            <a:r>
              <a:rPr lang="fi-FI" sz="2400" dirty="0"/>
              <a:t>Ihmiset ostavat uusia puulelut kaupoista tai verkkokaupoista. Osa ihmisistä menee kauppaan autoilla, osa esimerkiksi linja-autolla ja osa kävellen tai pyörällä. Erilaiset tavat liikkua ja matkustaa aiheuttavat eri määrän ilmastopäästöjä.</a:t>
            </a:r>
          </a:p>
          <a:p>
            <a:pPr marL="0" indent="0">
              <a:buNone/>
            </a:pPr>
            <a:r>
              <a:rPr lang="fi-FI" sz="2400" dirty="0">
                <a:latin typeface="Arial" panose="020B0604020202020204" pitchFamily="34" charset="0"/>
                <a:ea typeface="Calibri" panose="020F0502020204030204" pitchFamily="34" charset="0"/>
              </a:rPr>
              <a:t>Jäädessään käyttäjälleen tarpeettomaksi, ehjän puulelun voi kierrättää eli myydä tai lahjoittaa. </a:t>
            </a:r>
            <a:endParaRPr lang="fi-FI" sz="2400" dirty="0"/>
          </a:p>
        </p:txBody>
      </p:sp>
      <p:pic>
        <p:nvPicPr>
          <p:cNvPr id="6" name="Sisällön paikkamerkki 5" descr="Kuva, joka sisältää kohteen teksti, hylly, värikäs, kauppa&#10;&#10;Kuvaus luotu automaattisesti">
            <a:extLst>
              <a:ext uri="{FF2B5EF4-FFF2-40B4-BE49-F238E27FC236}">
                <a16:creationId xmlns:a16="http://schemas.microsoft.com/office/drawing/2014/main" id="{A00C4899-2DE3-4852-84E2-839D11298A8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384357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C021FC-7310-4328-884E-D35E5D227752}"/>
              </a:ext>
            </a:extLst>
          </p:cNvPr>
          <p:cNvSpPr>
            <a:spLocks noGrp="1"/>
          </p:cNvSpPr>
          <p:nvPr>
            <p:ph type="title"/>
          </p:nvPr>
        </p:nvSpPr>
        <p:spPr/>
        <p:txBody>
          <a:bodyPr/>
          <a:lstStyle/>
          <a:p>
            <a:r>
              <a:rPr lang="fi-FI" dirty="0"/>
              <a:t>Puujäte</a:t>
            </a:r>
          </a:p>
        </p:txBody>
      </p:sp>
      <p:pic>
        <p:nvPicPr>
          <p:cNvPr id="6" name="Sisällön paikkamerkki 5">
            <a:extLst>
              <a:ext uri="{FF2B5EF4-FFF2-40B4-BE49-F238E27FC236}">
                <a16:creationId xmlns:a16="http://schemas.microsoft.com/office/drawing/2014/main" id="{978EAB81-BBB9-49CB-88EA-0E24FBA0368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74094"/>
            <a:ext cx="5181600" cy="3454400"/>
          </a:xfrm>
        </p:spPr>
      </p:pic>
      <p:sp>
        <p:nvSpPr>
          <p:cNvPr id="4" name="Sisällön paikkamerkki 3">
            <a:extLst>
              <a:ext uri="{FF2B5EF4-FFF2-40B4-BE49-F238E27FC236}">
                <a16:creationId xmlns:a16="http://schemas.microsoft.com/office/drawing/2014/main" id="{2388C77D-A537-4286-BA0F-38BD03C55619}"/>
              </a:ext>
            </a:extLst>
          </p:cNvPr>
          <p:cNvSpPr>
            <a:spLocks noGrp="1"/>
          </p:cNvSpPr>
          <p:nvPr>
            <p:ph sz="half" idx="2"/>
          </p:nvPr>
        </p:nvSpPr>
        <p:spPr/>
        <p:txBody>
          <a:bodyPr>
            <a:normAutofit/>
          </a:bodyPr>
          <a:lstStyle/>
          <a:p>
            <a:pPr marL="0" indent="0">
              <a:buNone/>
            </a:pPr>
            <a:r>
              <a:rPr lang="fi-FI" sz="1800" dirty="0"/>
              <a:t>Puulelut ovat kestäviä. Joskus puulelutkin voivat kuitenkin mennä rikki.</a:t>
            </a:r>
          </a:p>
          <a:p>
            <a:pPr marL="0" indent="0">
              <a:buNone/>
            </a:pPr>
            <a:r>
              <a:rPr lang="fi-FI" sz="1800" dirty="0"/>
              <a:t>Tällä hetkellä rikkinäinen puulelu ohjeistetaan lajittelemaan sekajätteeseen, jossa se poltetaan. Puuta poltettaessa puuhun sitoutunut hiili vapautuu </a:t>
            </a:r>
            <a:r>
              <a:rPr lang="fi-FI" sz="1800"/>
              <a:t>ilmakehään hiilidioksidikaasuna. </a:t>
            </a:r>
            <a:r>
              <a:rPr lang="fi-FI" sz="1800" dirty="0"/>
              <a:t>Olisi hyvä keksiä uusia keinoja hyödyntää rikkinäinen puutavara, ettei sitä tarvitsisi polttaa jätteenä.</a:t>
            </a:r>
          </a:p>
        </p:txBody>
      </p:sp>
    </p:spTree>
    <p:extLst>
      <p:ext uri="{BB962C8B-B14F-4D97-AF65-F5344CB8AC3E}">
        <p14:creationId xmlns:p14="http://schemas.microsoft.com/office/powerpoint/2010/main" val="3798029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7E49BAC1-E2EC-476E-B35A-2653F76785F3}"/>
              </a:ext>
            </a:extLst>
          </p:cNvPr>
          <p:cNvSpPr>
            <a:spLocks noGrp="1"/>
          </p:cNvSpPr>
          <p:nvPr>
            <p:ph type="title"/>
          </p:nvPr>
        </p:nvSpPr>
        <p:spPr/>
        <p:txBody>
          <a:bodyPr>
            <a:normAutofit/>
          </a:bodyPr>
          <a:lstStyle/>
          <a:p>
            <a:r>
              <a:rPr lang="fi-FI" sz="2800" dirty="0"/>
              <a:t>Puujätteen kierrätysmahdollisuuksia</a:t>
            </a:r>
          </a:p>
        </p:txBody>
      </p:sp>
      <p:sp>
        <p:nvSpPr>
          <p:cNvPr id="4" name="Sisällön paikkamerkki 3">
            <a:extLst>
              <a:ext uri="{FF2B5EF4-FFF2-40B4-BE49-F238E27FC236}">
                <a16:creationId xmlns:a16="http://schemas.microsoft.com/office/drawing/2014/main" id="{FFEF7155-3770-490E-987D-0BF280499CE8}"/>
              </a:ext>
            </a:extLst>
          </p:cNvPr>
          <p:cNvSpPr>
            <a:spLocks noGrp="1"/>
          </p:cNvSpPr>
          <p:nvPr>
            <p:ph type="body" sz="half" idx="2"/>
          </p:nvPr>
        </p:nvSpPr>
        <p:spPr/>
        <p:txBody>
          <a:bodyPr>
            <a:normAutofit/>
          </a:bodyPr>
          <a:lstStyle/>
          <a:p>
            <a:r>
              <a:rPr lang="fi-FI" dirty="0"/>
              <a:t>Puun polttamisen yhteydessä syntyy energiaa, joka käytetään usein sähkönä. Energian lisäksi poltettaessa syntyy tuhkaa.</a:t>
            </a:r>
          </a:p>
          <a:p>
            <a:r>
              <a:rPr lang="fi-FI" dirty="0"/>
              <a:t>Puunpolton tuhkat voidaan käyttää esimerkiksi metsälannoitteena, jos puutavarassa ei ole käytetty ympäristölle myrkyllisiä aineita. Puun tuhka sisältää kalsiumia ja tärkeitä hivenaineita, jotka ovat hyviä ravinteita metsään. </a:t>
            </a:r>
          </a:p>
          <a:p>
            <a:r>
              <a:rPr lang="fi-FI" dirty="0"/>
              <a:t>Näin puu on kiertänyt matkallaan parhaimmillaan takaisin sinne, mistä oli tullutkin eli metsään. </a:t>
            </a:r>
          </a:p>
        </p:txBody>
      </p:sp>
      <p:pic>
        <p:nvPicPr>
          <p:cNvPr id="6" name="Kuva 5" descr="Kuva, joka sisältää kohteen säilö, kori, paalu, heinä&#10;&#10;Kuvaus luotu automaattisesti">
            <a:extLst>
              <a:ext uri="{FF2B5EF4-FFF2-40B4-BE49-F238E27FC236}">
                <a16:creationId xmlns:a16="http://schemas.microsoft.com/office/drawing/2014/main" id="{B18DF682-64B9-4CFF-B636-288BE8653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208" y="1152277"/>
            <a:ext cx="5852160" cy="3901440"/>
          </a:xfrm>
          <a:prstGeom prst="rect">
            <a:avLst/>
          </a:prstGeom>
        </p:spPr>
      </p:pic>
    </p:spTree>
    <p:extLst>
      <p:ext uri="{BB962C8B-B14F-4D97-AF65-F5344CB8AC3E}">
        <p14:creationId xmlns:p14="http://schemas.microsoft.com/office/powerpoint/2010/main" val="371906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Kuva, joka sisältää kohteen puu, ulko, kasvi, koivu&#10;&#10;Kuvaus luotu automaattisesti">
            <a:extLst>
              <a:ext uri="{FF2B5EF4-FFF2-40B4-BE49-F238E27FC236}">
                <a16:creationId xmlns:a16="http://schemas.microsoft.com/office/drawing/2014/main" id="{0A212C61-77D7-4D1E-A2E0-1AD51C4A35A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0689"/>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EF14D7C5-4FB2-4AAD-B685-D01977025797}"/>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fi-FI" sz="4000" dirty="0"/>
              <a:t>Tehtäviä</a:t>
            </a:r>
          </a:p>
        </p:txBody>
      </p:sp>
      <p:sp>
        <p:nvSpPr>
          <p:cNvPr id="6" name="Sisällön paikkamerkki 5">
            <a:extLst>
              <a:ext uri="{FF2B5EF4-FFF2-40B4-BE49-F238E27FC236}">
                <a16:creationId xmlns:a16="http://schemas.microsoft.com/office/drawing/2014/main" id="{9F776A3C-2291-4D53-8EEF-05B1573E146F}"/>
              </a:ext>
            </a:extLst>
          </p:cNvPr>
          <p:cNvSpPr>
            <a:spLocks noGrp="1"/>
          </p:cNvSpPr>
          <p:nvPr>
            <p:ph sz="half" idx="2"/>
          </p:nvPr>
        </p:nvSpPr>
        <p:spPr>
          <a:xfrm>
            <a:off x="6353092" y="1625600"/>
            <a:ext cx="5000707" cy="4551363"/>
          </a:xfrm>
        </p:spPr>
        <p:txBody>
          <a:bodyPr vert="horz" lIns="91440" tIns="45720" rIns="91440" bIns="45720" rtlCol="0">
            <a:normAutofit/>
          </a:bodyPr>
          <a:lstStyle/>
          <a:p>
            <a:pPr marL="0" indent="0">
              <a:buNone/>
            </a:pPr>
            <a:r>
              <a:rPr lang="fi-FI" sz="2000" dirty="0"/>
              <a:t>Onko sinulla puuleluja?</a:t>
            </a:r>
          </a:p>
          <a:p>
            <a:pPr marL="0" indent="0">
              <a:buNone/>
            </a:pPr>
            <a:endParaRPr lang="fi-FI" sz="2000" dirty="0"/>
          </a:p>
          <a:p>
            <a:pPr marL="0" indent="0">
              <a:buNone/>
            </a:pPr>
            <a:r>
              <a:rPr lang="fi-FI" sz="2000" dirty="0"/>
              <a:t>Kerää ympäriltäsi puuleluja ja järjestä niistä näyttely.</a:t>
            </a:r>
          </a:p>
          <a:p>
            <a:pPr marL="0" indent="0">
              <a:buNone/>
            </a:pPr>
            <a:endParaRPr lang="fi-FI" sz="2000" dirty="0"/>
          </a:p>
          <a:p>
            <a:pPr marL="0" indent="0">
              <a:buNone/>
            </a:pPr>
            <a:r>
              <a:rPr lang="fi-FI" sz="2000" dirty="0"/>
              <a:t>Pohdi, millaisesta puusta ehkä sinun lelusi on valmistettu.</a:t>
            </a:r>
          </a:p>
          <a:p>
            <a:pPr marL="0" indent="0">
              <a:buNone/>
            </a:pPr>
            <a:endParaRPr lang="fi-FI" sz="2000" dirty="0"/>
          </a:p>
          <a:p>
            <a:pPr marL="0" indent="0">
              <a:buNone/>
            </a:pPr>
            <a:r>
              <a:rPr lang="fi-FI" sz="2000" dirty="0"/>
              <a:t>Luuletko, että puulelusi kestävät vielä monen lapsen leikkejä?</a:t>
            </a:r>
          </a:p>
          <a:p>
            <a:pPr marL="0" indent="0">
              <a:buNone/>
            </a:pPr>
            <a:endParaRPr lang="fi-FI" sz="2000" dirty="0"/>
          </a:p>
          <a:p>
            <a:pPr marL="0" indent="0">
              <a:buNone/>
            </a:pPr>
            <a:r>
              <a:rPr lang="fi-FI" sz="2000" dirty="0"/>
              <a:t>Pohdi, millaiset lelut ovat mielestäsi parhaita.</a:t>
            </a:r>
          </a:p>
        </p:txBody>
      </p:sp>
    </p:spTree>
    <p:extLst>
      <p:ext uri="{BB962C8B-B14F-4D97-AF65-F5344CB8AC3E}">
        <p14:creationId xmlns:p14="http://schemas.microsoft.com/office/powerpoint/2010/main" val="401886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0C5E0D-4EB0-4DD6-B00D-9DE38DFC1769}"/>
              </a:ext>
            </a:extLst>
          </p:cNvPr>
          <p:cNvSpPr>
            <a:spLocks noGrp="1"/>
          </p:cNvSpPr>
          <p:nvPr>
            <p:ph type="title"/>
          </p:nvPr>
        </p:nvSpPr>
        <p:spPr/>
        <p:txBody>
          <a:bodyPr/>
          <a:lstStyle/>
          <a:p>
            <a:r>
              <a:rPr lang="fi-FI" dirty="0"/>
              <a:t>Lähteet</a:t>
            </a:r>
          </a:p>
        </p:txBody>
      </p:sp>
      <p:sp>
        <p:nvSpPr>
          <p:cNvPr id="3" name="Sisällön paikkamerkki 2">
            <a:extLst>
              <a:ext uri="{FF2B5EF4-FFF2-40B4-BE49-F238E27FC236}">
                <a16:creationId xmlns:a16="http://schemas.microsoft.com/office/drawing/2014/main" id="{0F2D441A-131F-4E84-8217-3817F3A8E7F3}"/>
              </a:ext>
            </a:extLst>
          </p:cNvPr>
          <p:cNvSpPr>
            <a:spLocks noGrp="1"/>
          </p:cNvSpPr>
          <p:nvPr>
            <p:ph idx="1"/>
          </p:nvPr>
        </p:nvSpPr>
        <p:spPr/>
        <p:txBody>
          <a:bodyPr>
            <a:normAutofit lnSpcReduction="10000"/>
          </a:bodyPr>
          <a:lstStyle/>
          <a:p>
            <a:pPr marL="0" indent="0">
              <a:buNone/>
            </a:pPr>
            <a:r>
              <a:rPr lang="fi-FI" dirty="0"/>
              <a:t>HSY. (n.d.). Jäteopas. Luettu 25.5.2021. </a:t>
            </a:r>
          </a:p>
          <a:p>
            <a:pPr marL="0" indent="0">
              <a:buNone/>
            </a:pPr>
            <a:r>
              <a:rPr lang="fi-FI" dirty="0">
                <a:hlinkClick r:id="rId2"/>
              </a:rPr>
              <a:t>https://www.hsy.fi/jatteet-ja-kierratys/jateopas/jatteet/puujate/</a:t>
            </a:r>
            <a:endParaRPr lang="fi-FI" dirty="0"/>
          </a:p>
          <a:p>
            <a:pPr marL="0" indent="0">
              <a:buNone/>
            </a:pPr>
            <a:r>
              <a:rPr lang="fi-FI" dirty="0"/>
              <a:t>Jukka. (n.d.) Puuleluja lasten iloksi jo 98 vuotta. Luettu 24.5.2021. </a:t>
            </a:r>
            <a:r>
              <a:rPr lang="fi-FI" dirty="0">
                <a:hlinkClick r:id="rId3"/>
              </a:rPr>
              <a:t>https://www.juhojussila.fi/</a:t>
            </a:r>
            <a:endParaRPr lang="fi-FI" dirty="0"/>
          </a:p>
          <a:p>
            <a:pPr marL="0" indent="0">
              <a:buNone/>
            </a:pPr>
            <a:r>
              <a:rPr lang="fi-FI" dirty="0"/>
              <a:t>Kiertotalous. Nyt 2019- (n.d.).Luettu 25.5.2021. </a:t>
            </a:r>
            <a:r>
              <a:rPr lang="fi-FI" dirty="0">
                <a:hlinkClick r:id="rId4"/>
              </a:rPr>
              <a:t>https://mooc.helsinki.fi/course/view.php?id=252#section-2</a:t>
            </a:r>
            <a:endParaRPr lang="fi-FI" dirty="0"/>
          </a:p>
          <a:p>
            <a:pPr marL="0" indent="0">
              <a:buNone/>
            </a:pPr>
            <a:r>
              <a:rPr lang="fi-FI" dirty="0"/>
              <a:t>Puuinfo. (n.d.). Puulajit. Luettu 25.5.2021. </a:t>
            </a:r>
            <a:r>
              <a:rPr lang="fi-FI" dirty="0">
                <a:hlinkClick r:id="rId5"/>
              </a:rPr>
              <a:t>https://puuinfo.fi/puutieto/puulajit/</a:t>
            </a:r>
            <a:endParaRPr lang="fi-FI" dirty="0"/>
          </a:p>
          <a:p>
            <a:pPr marL="0" indent="0">
              <a:buNone/>
            </a:pPr>
            <a:r>
              <a:rPr lang="fi-FI" dirty="0"/>
              <a:t>Savo, H. (2021). Henkilökohtainen tiedonanto puhelimitse 24.5.2021. Oy Juho Jussila.</a:t>
            </a:r>
          </a:p>
          <a:p>
            <a:pPr marL="0" indent="0">
              <a:buNone/>
            </a:pPr>
            <a:endParaRPr lang="fi-FI" dirty="0"/>
          </a:p>
        </p:txBody>
      </p:sp>
    </p:spTree>
    <p:extLst>
      <p:ext uri="{BB962C8B-B14F-4D97-AF65-F5344CB8AC3E}">
        <p14:creationId xmlns:p14="http://schemas.microsoft.com/office/powerpoint/2010/main" val="1047346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tsikko 9">
            <a:extLst>
              <a:ext uri="{FF2B5EF4-FFF2-40B4-BE49-F238E27FC236}">
                <a16:creationId xmlns:a16="http://schemas.microsoft.com/office/drawing/2014/main" id="{7E1F721F-5140-4681-9D4E-54DF13E582F1}"/>
              </a:ext>
            </a:extLst>
          </p:cNvPr>
          <p:cNvSpPr>
            <a:spLocks noGrp="1"/>
          </p:cNvSpPr>
          <p:nvPr>
            <p:ph type="title"/>
          </p:nvPr>
        </p:nvSpPr>
        <p:spPr>
          <a:xfrm>
            <a:off x="8174735" y="640081"/>
            <a:ext cx="3377183" cy="5331349"/>
          </a:xfrm>
          <a:noFill/>
        </p:spPr>
        <p:txBody>
          <a:bodyPr vert="horz" lIns="91440" tIns="45720" rIns="91440" bIns="45720" rtlCol="0" anchor="b">
            <a:normAutofit/>
          </a:bodyPr>
          <a:lstStyle/>
          <a:p>
            <a:r>
              <a:rPr lang="fi-FI" sz="2800" dirty="0">
                <a:solidFill>
                  <a:schemeClr val="bg1"/>
                </a:solidFill>
              </a:rPr>
              <a:t>Alussa on siemen, josta kasvaa pieni taimi. Isona tästä taimesta kasvaa koivupuu. Koivun kasvupaikkana on metsä. Tässä metsässä kasvaa erilaisia puita, lehtipuita ja havupuita. Metsää kutsutaan siksi sekametsäksi.</a:t>
            </a:r>
          </a:p>
        </p:txBody>
      </p:sp>
      <p:pic>
        <p:nvPicPr>
          <p:cNvPr id="13" name="Sisällön paikkamerkki 12" descr="Kuva, joka sisältää kohteen ulko, ruoho, puu, kasvi&#10;&#10;Kuvaus luotu automaattisesti">
            <a:extLst>
              <a:ext uri="{FF2B5EF4-FFF2-40B4-BE49-F238E27FC236}">
                <a16:creationId xmlns:a16="http://schemas.microsoft.com/office/drawing/2014/main" id="{45C78644-8850-4252-8CED-9742F115DD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545" r="11055"/>
          <a:stretch/>
        </p:blipFill>
        <p:spPr>
          <a:xfrm>
            <a:off x="-105131" y="10"/>
            <a:ext cx="7534636" cy="6857990"/>
          </a:xfrm>
          <a:prstGeom prst="rect">
            <a:avLst/>
          </a:prstGeom>
        </p:spPr>
      </p:pic>
    </p:spTree>
    <p:extLst>
      <p:ext uri="{BB962C8B-B14F-4D97-AF65-F5344CB8AC3E}">
        <p14:creationId xmlns:p14="http://schemas.microsoft.com/office/powerpoint/2010/main" val="841674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4ACEA69F-AFB6-4DD9-B75E-C9D0D26B7753}"/>
              </a:ext>
            </a:extLst>
          </p:cNvPr>
          <p:cNvSpPr>
            <a:spLocks noGrp="1"/>
          </p:cNvSpPr>
          <p:nvPr>
            <p:ph type="title"/>
          </p:nvPr>
        </p:nvSpPr>
        <p:spPr/>
        <p:txBody>
          <a:bodyPr/>
          <a:lstStyle/>
          <a:p>
            <a:r>
              <a:rPr lang="fi-FI" dirty="0"/>
              <a:t>Taimesta puuksi</a:t>
            </a:r>
          </a:p>
        </p:txBody>
      </p:sp>
      <p:pic>
        <p:nvPicPr>
          <p:cNvPr id="5" name="Sisällön paikkamerkki 4" descr="Kuva, joka sisältää kohteen puu, ruoho, ulko, kasvi&#10;&#10;Kuvaus luotu automaattisesti">
            <a:extLst>
              <a:ext uri="{FF2B5EF4-FFF2-40B4-BE49-F238E27FC236}">
                <a16:creationId xmlns:a16="http://schemas.microsoft.com/office/drawing/2014/main" id="{BFD8C8A5-B956-47DB-A703-B3E6612BB08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838200" y="1825625"/>
            <a:ext cx="5181600" cy="3599815"/>
          </a:xfrm>
        </p:spPr>
      </p:pic>
      <p:sp>
        <p:nvSpPr>
          <p:cNvPr id="7" name="Tekstin paikkamerkki 6">
            <a:extLst>
              <a:ext uri="{FF2B5EF4-FFF2-40B4-BE49-F238E27FC236}">
                <a16:creationId xmlns:a16="http://schemas.microsoft.com/office/drawing/2014/main" id="{0F752E1E-5612-4034-9068-CB5CFCD5F6B0}"/>
              </a:ext>
            </a:extLst>
          </p:cNvPr>
          <p:cNvSpPr>
            <a:spLocks noGrp="1"/>
          </p:cNvSpPr>
          <p:nvPr>
            <p:ph sz="half" idx="2"/>
          </p:nvPr>
        </p:nvSpPr>
        <p:spPr/>
        <p:txBody>
          <a:bodyPr>
            <a:normAutofit/>
          </a:bodyPr>
          <a:lstStyle/>
          <a:p>
            <a:pPr marL="0" indent="0">
              <a:buNone/>
            </a:pPr>
            <a:r>
              <a:rPr lang="fi-FI" sz="2800" b="0" i="0" dirty="0">
                <a:effectLst/>
                <a:latin typeface="Open Sans" panose="020B0606030504020204" pitchFamily="34" charset="0"/>
              </a:rPr>
              <a:t>Puiden kasvuun tarvitaan hiilidioksidia, vettä, valoa sekä monenlaisia ravinteita. Tärkeimpiä ravinteita ovat typpi ja fosfori. </a:t>
            </a:r>
            <a:r>
              <a:rPr lang="fi-FI" sz="2800" dirty="0">
                <a:latin typeface="Arial" panose="020B0604020202020204" pitchFamily="34" charset="0"/>
                <a:ea typeface="Calibri" panose="020F0502020204030204" pitchFamily="34" charset="0"/>
              </a:rPr>
              <a:t>Puu ottaa tarvitsemansa hiilidioksidin ilmasta. Ravinteet ja veden puu imee maaperästä juurillaan.</a:t>
            </a:r>
            <a:endParaRPr lang="fi-FI" dirty="0"/>
          </a:p>
        </p:txBody>
      </p:sp>
    </p:spTree>
    <p:extLst>
      <p:ext uri="{BB962C8B-B14F-4D97-AF65-F5344CB8AC3E}">
        <p14:creationId xmlns:p14="http://schemas.microsoft.com/office/powerpoint/2010/main" val="393492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ällön paikkamerkki 5" descr="Kuva, joka sisältää kohteen puu, ulko, kasvi, koivu&#10;&#10;Kuvaus luotu automaattisesti">
            <a:extLst>
              <a:ext uri="{FF2B5EF4-FFF2-40B4-BE49-F238E27FC236}">
                <a16:creationId xmlns:a16="http://schemas.microsoft.com/office/drawing/2014/main" id="{6AF5D5CD-6764-4B08-8DE3-F9D5AB90E0C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180" r="16272" b="1"/>
          <a:stretch/>
        </p:blipFill>
        <p:spPr>
          <a:xfrm>
            <a:off x="349859" y="143133"/>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FD26F948-6DC2-44D2-BB95-8296B1B83325}"/>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fi-FI" sz="4000" dirty="0"/>
              <a:t>Puuleluihin sopiva puu</a:t>
            </a:r>
          </a:p>
        </p:txBody>
      </p:sp>
      <p:sp>
        <p:nvSpPr>
          <p:cNvPr id="4" name="Sisällön paikkamerkki 3">
            <a:extLst>
              <a:ext uri="{FF2B5EF4-FFF2-40B4-BE49-F238E27FC236}">
                <a16:creationId xmlns:a16="http://schemas.microsoft.com/office/drawing/2014/main" id="{FFC62D18-2F63-4411-8C9C-D9B1B552E2B1}"/>
              </a:ext>
            </a:extLst>
          </p:cNvPr>
          <p:cNvSpPr>
            <a:spLocks noGrp="1"/>
          </p:cNvSpPr>
          <p:nvPr>
            <p:ph sz="half" idx="2"/>
          </p:nvPr>
        </p:nvSpPr>
        <p:spPr>
          <a:xfrm>
            <a:off x="7531610" y="2434201"/>
            <a:ext cx="3822189" cy="3742762"/>
          </a:xfrm>
        </p:spPr>
        <p:txBody>
          <a:bodyPr vert="horz" lIns="91440" tIns="45720" rIns="91440" bIns="45720" rtlCol="0">
            <a:normAutofit/>
          </a:bodyPr>
          <a:lstStyle/>
          <a:p>
            <a:pPr marL="0" indent="0">
              <a:buNone/>
            </a:pPr>
            <a:r>
              <a:rPr lang="fi-FI" sz="2000" dirty="0"/>
              <a:t>Puuleluihin sopiva koivu on noin 60-90 vuotta vanhaa. Puun kasvun nopeuteen vaikuttavat kasvupaikan ravinteet, kosteus, lämpö sekä tila kasvaa.</a:t>
            </a:r>
          </a:p>
          <a:p>
            <a:pPr marL="0" indent="0">
              <a:buNone/>
            </a:pPr>
            <a:r>
              <a:rPr lang="fi-FI" sz="2000" dirty="0"/>
              <a:t>Puuleluihin tarvittavan puun tulisi olla mielellään melko oksatonta, eikä siinä saisi olla värivirheitä, jotta puuleluista tulisi kauniita. </a:t>
            </a:r>
          </a:p>
        </p:txBody>
      </p:sp>
    </p:spTree>
    <p:extLst>
      <p:ext uri="{BB962C8B-B14F-4D97-AF65-F5344CB8AC3E}">
        <p14:creationId xmlns:p14="http://schemas.microsoft.com/office/powerpoint/2010/main" val="390474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tsikko 7">
            <a:extLst>
              <a:ext uri="{FF2B5EF4-FFF2-40B4-BE49-F238E27FC236}">
                <a16:creationId xmlns:a16="http://schemas.microsoft.com/office/drawing/2014/main" id="{63374A08-E938-4D50-B9FE-181ACBF9C0E1}"/>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kern="1200">
                <a:solidFill>
                  <a:schemeClr val="tx1"/>
                </a:solidFill>
                <a:latin typeface="+mj-lt"/>
                <a:ea typeface="+mj-ea"/>
                <a:cs typeface="+mj-cs"/>
              </a:rPr>
              <a:t>Metsän hakkuu</a:t>
            </a:r>
          </a:p>
        </p:txBody>
      </p:sp>
      <p:pic>
        <p:nvPicPr>
          <p:cNvPr id="5" name="Sisällön paikkamerkki 4" descr="Kuva, joka sisältää kohteen maa, ulko, sieni, paalu&#10;&#10;Kuvaus luotu automaattisesti">
            <a:extLst>
              <a:ext uri="{FF2B5EF4-FFF2-40B4-BE49-F238E27FC236}">
                <a16:creationId xmlns:a16="http://schemas.microsoft.com/office/drawing/2014/main" id="{F33C6BA1-861E-4481-81DE-0CA5F1424F5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354" r="37141" b="1"/>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35"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descr="Kuva, joka sisältää kohteen puu, ulko, maatalouskone, ulkokäyttöön tarkoitettu esine&#10;&#10;Kuvaus luotu automaattisesti">
            <a:extLst>
              <a:ext uri="{FF2B5EF4-FFF2-40B4-BE49-F238E27FC236}">
                <a16:creationId xmlns:a16="http://schemas.microsoft.com/office/drawing/2014/main" id="{8A04103D-EEF7-4580-ACEE-2444262CF783}"/>
              </a:ext>
            </a:extLst>
          </p:cNvPr>
          <p:cNvPicPr>
            <a:picLocks noChangeAspect="1"/>
          </p:cNvPicPr>
          <p:nvPr/>
        </p:nvPicPr>
        <p:blipFill rotWithShape="1">
          <a:blip r:embed="rId3">
            <a:extLst>
              <a:ext uri="{28A0092B-C50C-407E-A947-70E740481C1C}">
                <a14:useLocalDpi xmlns:a14="http://schemas.microsoft.com/office/drawing/2010/main" val="0"/>
              </a:ext>
            </a:extLst>
          </a:blip>
          <a:srcRect t="1869" r="3" b="2324"/>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7" name="Sisällön paikkamerkki 6">
            <a:extLst>
              <a:ext uri="{FF2B5EF4-FFF2-40B4-BE49-F238E27FC236}">
                <a16:creationId xmlns:a16="http://schemas.microsoft.com/office/drawing/2014/main" id="{F1334897-15C9-44E0-B109-44FC12112FE4}"/>
              </a:ext>
            </a:extLst>
          </p:cNvPr>
          <p:cNvSpPr>
            <a:spLocks noGrp="1"/>
          </p:cNvSpPr>
          <p:nvPr>
            <p:ph sz="half" idx="2"/>
          </p:nvPr>
        </p:nvSpPr>
        <p:spPr>
          <a:xfrm>
            <a:off x="4654296" y="2706624"/>
            <a:ext cx="6894576" cy="3483864"/>
          </a:xfrm>
        </p:spPr>
        <p:txBody>
          <a:bodyPr vert="horz" lIns="91440" tIns="45720" rIns="91440" bIns="45720" rtlCol="0">
            <a:normAutofit/>
          </a:bodyPr>
          <a:lstStyle/>
          <a:p>
            <a:pPr marL="0" indent="0">
              <a:buNone/>
            </a:pPr>
            <a:r>
              <a:rPr lang="fi-FI" sz="2200" dirty="0"/>
              <a:t>Metsät varastoivat ilmasta hiilidioksidia sekä kasveihin että maaperään. Metsää hakatessa hiilidioksidia vapautuu ilmaan ja metsän hävitessä menetetään monelle eläimelle ja kasville tärkeitä elinympäristöjä.</a:t>
            </a:r>
          </a:p>
          <a:p>
            <a:pPr marL="0" indent="0">
              <a:buNone/>
            </a:pPr>
            <a:r>
              <a:rPr lang="fi-FI" sz="2200" dirty="0"/>
              <a:t>Puun kaadossa käytetään polttoaineilla toimivia metsäkoneita. Kaadon jälkeen tukit kuljetetaan sahalle tukkirekalla. Kaadossa ja kuljetuksessa käytetään dieseliä polttoaineena. Tämä aiheuttaa hiilipäästöjä.</a:t>
            </a:r>
          </a:p>
          <a:p>
            <a:pPr marL="0"/>
            <a:endParaRPr lang="fi-FI" sz="2200" dirty="0">
              <a:effectLst/>
            </a:endParaRPr>
          </a:p>
          <a:p>
            <a:pPr marL="0"/>
            <a:endParaRPr lang="en-US" sz="2200" dirty="0">
              <a:effectLst/>
            </a:endParaRPr>
          </a:p>
          <a:p>
            <a:pPr marL="0"/>
            <a:endParaRPr lang="en-US" sz="2200" dirty="0"/>
          </a:p>
        </p:txBody>
      </p:sp>
    </p:spTree>
    <p:extLst>
      <p:ext uri="{BB962C8B-B14F-4D97-AF65-F5344CB8AC3E}">
        <p14:creationId xmlns:p14="http://schemas.microsoft.com/office/powerpoint/2010/main" val="2748191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Kuva, joka sisältää kohteen useat&#10;&#10;Kuvaus luotu automaattisesti">
            <a:extLst>
              <a:ext uri="{FF2B5EF4-FFF2-40B4-BE49-F238E27FC236}">
                <a16:creationId xmlns:a16="http://schemas.microsoft.com/office/drawing/2014/main" id="{B172AF84-70B0-4DEE-8076-A8E0DA136B0F}"/>
              </a:ext>
            </a:extLst>
          </p:cNvPr>
          <p:cNvPicPr>
            <a:picLocks noChangeAspect="1"/>
          </p:cNvPicPr>
          <p:nvPr/>
        </p:nvPicPr>
        <p:blipFill rotWithShape="1">
          <a:blip r:embed="rId2">
            <a:extLst>
              <a:ext uri="{28A0092B-C50C-407E-A947-70E740481C1C}">
                <a14:useLocalDpi xmlns:a14="http://schemas.microsoft.com/office/drawing/2010/main" val="0"/>
              </a:ext>
            </a:extLst>
          </a:blip>
          <a:srcRect r="6237"/>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527398C6-DB4A-43AC-AB62-C7B1F540CE85}"/>
              </a:ext>
            </a:extLst>
          </p:cNvPr>
          <p:cNvSpPr>
            <a:spLocks noGrp="1"/>
          </p:cNvSpPr>
          <p:nvPr>
            <p:ph type="title"/>
          </p:nvPr>
        </p:nvSpPr>
        <p:spPr>
          <a:xfrm>
            <a:off x="838200" y="365125"/>
            <a:ext cx="3822189" cy="1899912"/>
          </a:xfrm>
        </p:spPr>
        <p:txBody>
          <a:bodyPr>
            <a:normAutofit/>
          </a:bodyPr>
          <a:lstStyle/>
          <a:p>
            <a:r>
              <a:rPr lang="fi-FI" sz="4000" dirty="0"/>
              <a:t>Sahalle jatkojalostukseen</a:t>
            </a:r>
          </a:p>
        </p:txBody>
      </p:sp>
      <p:sp>
        <p:nvSpPr>
          <p:cNvPr id="9" name="Content Placeholder 8">
            <a:extLst>
              <a:ext uri="{FF2B5EF4-FFF2-40B4-BE49-F238E27FC236}">
                <a16:creationId xmlns:a16="http://schemas.microsoft.com/office/drawing/2014/main" id="{5CC46A7E-BED4-4C76-9CCF-8BC078FC3277}"/>
              </a:ext>
            </a:extLst>
          </p:cNvPr>
          <p:cNvSpPr>
            <a:spLocks noGrp="1"/>
          </p:cNvSpPr>
          <p:nvPr>
            <p:ph idx="1"/>
          </p:nvPr>
        </p:nvSpPr>
        <p:spPr>
          <a:xfrm>
            <a:off x="838200" y="2434201"/>
            <a:ext cx="3822189" cy="3742762"/>
          </a:xfrm>
        </p:spPr>
        <p:txBody>
          <a:bodyPr>
            <a:normAutofit/>
          </a:bodyPr>
          <a:lstStyle/>
          <a:p>
            <a:pPr marL="0" indent="0">
              <a:buNone/>
            </a:pPr>
            <a:r>
              <a:rPr lang="fi-FI" sz="2000" dirty="0"/>
              <a:t>Sahalla tukeista poistetaan kuoret ja puu käsitellään ja kuivataan valmiiksi puutavaraksi.</a:t>
            </a:r>
          </a:p>
          <a:p>
            <a:pPr marL="0" indent="0">
              <a:buNone/>
            </a:pPr>
            <a:r>
              <a:rPr lang="fi-FI" sz="2000" dirty="0"/>
              <a:t>Sahauksessa energiaa kuluu sähköön, puun kuivaamiseen ja rakennusten lämmittämiseen. Energian kulutus aiheuttaa ilmastopäästöjä.</a:t>
            </a:r>
          </a:p>
        </p:txBody>
      </p:sp>
    </p:spTree>
    <p:extLst>
      <p:ext uri="{BB962C8B-B14F-4D97-AF65-F5344CB8AC3E}">
        <p14:creationId xmlns:p14="http://schemas.microsoft.com/office/powerpoint/2010/main" val="55362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599ABC-D33B-4FDC-A04B-02BDC6850825}"/>
              </a:ext>
            </a:extLst>
          </p:cNvPr>
          <p:cNvSpPr>
            <a:spLocks noGrp="1"/>
          </p:cNvSpPr>
          <p:nvPr>
            <p:ph type="title"/>
          </p:nvPr>
        </p:nvSpPr>
        <p:spPr/>
        <p:txBody>
          <a:bodyPr/>
          <a:lstStyle/>
          <a:p>
            <a:r>
              <a:rPr lang="fi-FI" dirty="0"/>
              <a:t>Puutavara lelutehtaalle</a:t>
            </a:r>
          </a:p>
        </p:txBody>
      </p:sp>
      <p:pic>
        <p:nvPicPr>
          <p:cNvPr id="5" name="Sisällön paikkamerkki 4" descr="Kuva, joka sisältää kohteen henkilö, sisä, mies, keittiö&#10;&#10;Kuvaus luotu automaattisesti">
            <a:extLst>
              <a:ext uri="{FF2B5EF4-FFF2-40B4-BE49-F238E27FC236}">
                <a16:creationId xmlns:a16="http://schemas.microsoft.com/office/drawing/2014/main" id="{377B2823-9767-46A3-B112-1FFD9146FE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8752" y="1825625"/>
            <a:ext cx="2880495" cy="4351338"/>
          </a:xfrm>
        </p:spPr>
      </p:pic>
      <p:sp>
        <p:nvSpPr>
          <p:cNvPr id="6" name="Sisällön paikkamerkki 5">
            <a:extLst>
              <a:ext uri="{FF2B5EF4-FFF2-40B4-BE49-F238E27FC236}">
                <a16:creationId xmlns:a16="http://schemas.microsoft.com/office/drawing/2014/main" id="{2DED1E20-C90F-4CF1-8582-B0374E8FC3DF}"/>
              </a:ext>
            </a:extLst>
          </p:cNvPr>
          <p:cNvSpPr>
            <a:spLocks noGrp="1"/>
          </p:cNvSpPr>
          <p:nvPr>
            <p:ph sz="half" idx="2"/>
          </p:nvPr>
        </p:nvSpPr>
        <p:spPr/>
        <p:txBody>
          <a:bodyPr>
            <a:normAutofit lnSpcReduction="10000"/>
          </a:bodyPr>
          <a:lstStyle/>
          <a:p>
            <a:pPr marL="0" indent="0">
              <a:buNone/>
            </a:pPr>
            <a:r>
              <a:rPr lang="fi-FI" dirty="0"/>
              <a:t>Tehtaalla puusta valmistetaan erilaisia puuleluja. Tehtaan rakentamiseen on tarvittu paljon rakennusmateriaaleja ja tehdas kuluttaa päivittäin lämpöä ja sähköä. </a:t>
            </a:r>
          </a:p>
          <a:p>
            <a:pPr marL="0" indent="0">
              <a:buNone/>
            </a:pPr>
            <a:r>
              <a:rPr lang="fi-FI" dirty="0"/>
              <a:t>Valmis puulelu toimitetaan myyntiin joko kauppoihin tai verkkokaupan kautta suoraan koteihin. Tuotteet kulkevat autolla. Tästä syntyy jälleen hiilipäästöjä.</a:t>
            </a:r>
          </a:p>
        </p:txBody>
      </p:sp>
    </p:spTree>
    <p:extLst>
      <p:ext uri="{BB962C8B-B14F-4D97-AF65-F5344CB8AC3E}">
        <p14:creationId xmlns:p14="http://schemas.microsoft.com/office/powerpoint/2010/main" val="114198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97EEC4-DE18-4276-8201-726D4C1FDAF9}"/>
              </a:ext>
            </a:extLst>
          </p:cNvPr>
          <p:cNvSpPr>
            <a:spLocks noGrp="1"/>
          </p:cNvSpPr>
          <p:nvPr>
            <p:ph type="title"/>
          </p:nvPr>
        </p:nvSpPr>
        <p:spPr/>
        <p:txBody>
          <a:bodyPr/>
          <a:lstStyle/>
          <a:p>
            <a:r>
              <a:rPr lang="fi-FI" dirty="0"/>
              <a:t>Valmiita puuleluja</a:t>
            </a:r>
          </a:p>
        </p:txBody>
      </p:sp>
      <p:pic>
        <p:nvPicPr>
          <p:cNvPr id="5" name="Sisällön paikkamerkki 4" descr="Kuva, joka sisältää kohteen lattia, muovi&#10;&#10;Kuvaus luotu automaattisesti">
            <a:extLst>
              <a:ext uri="{FF2B5EF4-FFF2-40B4-BE49-F238E27FC236}">
                <a16:creationId xmlns:a16="http://schemas.microsoft.com/office/drawing/2014/main" id="{C91C6F8A-F4DF-4258-93FE-F7775D8466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
        <p:nvSpPr>
          <p:cNvPr id="6" name="Sisällön paikkamerkki 5">
            <a:extLst>
              <a:ext uri="{FF2B5EF4-FFF2-40B4-BE49-F238E27FC236}">
                <a16:creationId xmlns:a16="http://schemas.microsoft.com/office/drawing/2014/main" id="{21A45B66-A0E6-4B19-B49D-0A56AF328900}"/>
              </a:ext>
            </a:extLst>
          </p:cNvPr>
          <p:cNvSpPr>
            <a:spLocks noGrp="1"/>
          </p:cNvSpPr>
          <p:nvPr>
            <p:ph sz="half" idx="2"/>
          </p:nvPr>
        </p:nvSpPr>
        <p:spPr/>
        <p:txBody>
          <a:bodyPr>
            <a:normAutofit/>
          </a:bodyPr>
          <a:lstStyle/>
          <a:p>
            <a:pPr marL="0" indent="0">
              <a:buNone/>
            </a:pPr>
            <a:r>
              <a:rPr lang="fi-FI" sz="2600" dirty="0">
                <a:effectLst/>
                <a:latin typeface="Arial" panose="020B0604020202020204" pitchFamily="34" charset="0"/>
                <a:ea typeface="Calibri" panose="020F0502020204030204" pitchFamily="34" charset="0"/>
              </a:rPr>
              <a:t>Puulelujen puuainekseen sitoutunut hiili voi pysyä poissa ilmakehästä jopa vuosisatoja. </a:t>
            </a:r>
          </a:p>
          <a:p>
            <a:pPr marL="0" indent="0">
              <a:buNone/>
            </a:pPr>
            <a:r>
              <a:rPr lang="fi-FI" sz="2600" dirty="0"/>
              <a:t>Puulelut eivät mene helposti rikki ja  joihinkin puuleluihin on ostettavissa myös varaosia. </a:t>
            </a:r>
          </a:p>
        </p:txBody>
      </p:sp>
    </p:spTree>
    <p:extLst>
      <p:ext uri="{BB962C8B-B14F-4D97-AF65-F5344CB8AC3E}">
        <p14:creationId xmlns:p14="http://schemas.microsoft.com/office/powerpoint/2010/main" val="189688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DC45FF-8276-4292-8896-166BFAAA5C1B}"/>
              </a:ext>
            </a:extLst>
          </p:cNvPr>
          <p:cNvSpPr>
            <a:spLocks noGrp="1"/>
          </p:cNvSpPr>
          <p:nvPr>
            <p:ph type="title"/>
          </p:nvPr>
        </p:nvSpPr>
        <p:spPr/>
        <p:txBody>
          <a:bodyPr/>
          <a:lstStyle/>
          <a:p>
            <a:r>
              <a:rPr lang="fi-FI" dirty="0"/>
              <a:t>Puulelut kestävät hyvin lapselta toiselle.</a:t>
            </a:r>
          </a:p>
        </p:txBody>
      </p:sp>
      <p:pic>
        <p:nvPicPr>
          <p:cNvPr id="5" name="Sisällön paikkamerkki 4" descr="Kuva, joka sisältää kohteen lattia&#10;&#10;Kuvaus luotu automaattisesti">
            <a:extLst>
              <a:ext uri="{FF2B5EF4-FFF2-40B4-BE49-F238E27FC236}">
                <a16:creationId xmlns:a16="http://schemas.microsoft.com/office/drawing/2014/main" id="{5C18A194-271A-4D01-A1A7-0822A2747C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50"/>
          </a:xfrm>
        </p:spPr>
      </p:pic>
      <p:sp>
        <p:nvSpPr>
          <p:cNvPr id="6" name="Sisällön paikkamerkki 5">
            <a:extLst>
              <a:ext uri="{FF2B5EF4-FFF2-40B4-BE49-F238E27FC236}">
                <a16:creationId xmlns:a16="http://schemas.microsoft.com/office/drawing/2014/main" id="{93900101-68D2-4DFA-BF23-99089185AFCD}"/>
              </a:ext>
            </a:extLst>
          </p:cNvPr>
          <p:cNvSpPr>
            <a:spLocks noGrp="1"/>
          </p:cNvSpPr>
          <p:nvPr>
            <p:ph sz="half" idx="2"/>
          </p:nvPr>
        </p:nvSpPr>
        <p:spPr>
          <a:xfrm>
            <a:off x="6172200" y="1825625"/>
            <a:ext cx="5181600" cy="2770229"/>
          </a:xfrm>
        </p:spPr>
        <p:txBody>
          <a:bodyPr>
            <a:normAutofit fontScale="85000" lnSpcReduction="20000"/>
          </a:bodyPr>
          <a:lstStyle/>
          <a:p>
            <a:pPr marL="0" indent="0">
              <a:buNone/>
            </a:pPr>
            <a:r>
              <a:rPr lang="fi-FI" dirty="0"/>
              <a:t>Puulelut kestävät hyvin kulutusta. Puulelut sopivat monenlaisiin leikkeihin. </a:t>
            </a:r>
          </a:p>
          <a:p>
            <a:pPr marL="0" indent="0">
              <a:buNone/>
            </a:pPr>
            <a:r>
              <a:rPr lang="fi-FI" sz="2800" dirty="0"/>
              <a:t>Puulelu voi olla ympäristöystävällisempi ja kestävämpi kuin muovista tehty lelu. Kaikista parhain vaihtoehto on kuitenkin hankkia uusia leluja vain vähän ja ostaa mieluummin käytettyjä leluja kuin uusia. Näin uusien puulelujen valmistukseen täytyy kaataa vähemmän puita.</a:t>
            </a:r>
            <a:endParaRPr lang="fi-FI" dirty="0"/>
          </a:p>
          <a:p>
            <a:pPr marL="0" indent="0">
              <a:buNone/>
            </a:pPr>
            <a:endParaRPr lang="fi-FI" dirty="0"/>
          </a:p>
        </p:txBody>
      </p:sp>
    </p:spTree>
    <p:extLst>
      <p:ext uri="{BB962C8B-B14F-4D97-AF65-F5344CB8AC3E}">
        <p14:creationId xmlns:p14="http://schemas.microsoft.com/office/powerpoint/2010/main" val="394289682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664</Words>
  <Application>Microsoft Office PowerPoint</Application>
  <PresentationFormat>Laajakuva</PresentationFormat>
  <Paragraphs>52</Paragraphs>
  <Slides>14</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14</vt:i4>
      </vt:variant>
    </vt:vector>
  </HeadingPairs>
  <TitlesOfParts>
    <vt:vector size="19" baseType="lpstr">
      <vt:lpstr>Arial</vt:lpstr>
      <vt:lpstr>Calibri</vt:lpstr>
      <vt:lpstr>Calibri Light</vt:lpstr>
      <vt:lpstr>Open Sans</vt:lpstr>
      <vt:lpstr>Office-teema</vt:lpstr>
      <vt:lpstr>Puulelun elinkaari</vt:lpstr>
      <vt:lpstr>Alussa on siemen, josta kasvaa pieni taimi. Isona tästä taimesta kasvaa koivupuu. Koivun kasvupaikkana on metsä. Tässä metsässä kasvaa erilaisia puita, lehtipuita ja havupuita. Metsää kutsutaan siksi sekametsäksi.</vt:lpstr>
      <vt:lpstr>Taimesta puuksi</vt:lpstr>
      <vt:lpstr>Puuleluihin sopiva puu</vt:lpstr>
      <vt:lpstr>Metsän hakkuu</vt:lpstr>
      <vt:lpstr>Sahalle jatkojalostukseen</vt:lpstr>
      <vt:lpstr>Puutavara lelutehtaalle</vt:lpstr>
      <vt:lpstr>Valmiita puuleluja</vt:lpstr>
      <vt:lpstr>Puulelut kestävät hyvin lapselta toiselle.</vt:lpstr>
      <vt:lpstr>Lelu myyntiin</vt:lpstr>
      <vt:lpstr>Puujäte</vt:lpstr>
      <vt:lpstr>Puujätteen kierrätysmahdollisuuksia</vt:lpstr>
      <vt:lpstr>Tehtäviä</vt:lpstr>
      <vt:lpstr>Lähteet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Koivun tarina</dc:title>
  <dc:creator>Chantal Arokanto</dc:creator>
  <cp:lastModifiedBy>Chantal Arokanto</cp:lastModifiedBy>
  <cp:revision>4</cp:revision>
  <dcterms:created xsi:type="dcterms:W3CDTF">2021-05-25T06:03:44Z</dcterms:created>
  <dcterms:modified xsi:type="dcterms:W3CDTF">2021-11-10T14:14:19Z</dcterms:modified>
</cp:coreProperties>
</file>